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32E"/>
    <a:srgbClr val="00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CDD75D-8491-4528-A824-CBAA2D211DEF}" v="5" dt="2023-02-23T14:18:06.132"/>
    <p1510:client id="{0D87A187-68AD-4B2B-8689-3F2C0F92BCBF}" v="77" dt="2023-02-23T22:14:30.9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in Bareja" userId="9eb0e1ac-84fb-4de2-955d-104b7f161838" providerId="ADAL" clId="{CE0F0692-1BBF-4D57-8686-8812643EB9E5}"/>
    <pc:docChg chg="custSel addSld delSld modSld sldOrd modMainMaster">
      <pc:chgData name="Marcin Bareja" userId="9eb0e1ac-84fb-4de2-955d-104b7f161838" providerId="ADAL" clId="{CE0F0692-1BBF-4D57-8686-8812643EB9E5}" dt="2022-12-13T10:15:30.935" v="126" actId="20577"/>
      <pc:docMkLst>
        <pc:docMk/>
      </pc:docMkLst>
      <pc:sldChg chg="addSp delSp modSp del">
        <pc:chgData name="Marcin Bareja" userId="9eb0e1ac-84fb-4de2-955d-104b7f161838" providerId="ADAL" clId="{CE0F0692-1BBF-4D57-8686-8812643EB9E5}" dt="2022-12-13T10:07:58.149" v="29" actId="47"/>
        <pc:sldMkLst>
          <pc:docMk/>
          <pc:sldMk cId="550901641" sldId="256"/>
        </pc:sldMkLst>
        <pc:spChg chg="del">
          <ac:chgData name="Marcin Bareja" userId="9eb0e1ac-84fb-4de2-955d-104b7f161838" providerId="ADAL" clId="{CE0F0692-1BBF-4D57-8686-8812643EB9E5}" dt="2022-12-13T08:21:46.275" v="0"/>
          <ac:spMkLst>
            <pc:docMk/>
            <pc:sldMk cId="550901641" sldId="256"/>
            <ac:spMk id="2" creationId="{D19D7833-6058-3BEA-AD9B-F991E02C0121}"/>
          </ac:spMkLst>
        </pc:spChg>
        <pc:spChg chg="del">
          <ac:chgData name="Marcin Bareja" userId="9eb0e1ac-84fb-4de2-955d-104b7f161838" providerId="ADAL" clId="{CE0F0692-1BBF-4D57-8686-8812643EB9E5}" dt="2022-12-13T08:21:46.275" v="0"/>
          <ac:spMkLst>
            <pc:docMk/>
            <pc:sldMk cId="550901641" sldId="256"/>
            <ac:spMk id="3" creationId="{1E969310-0614-08C3-15F2-340B929B11EC}"/>
          </ac:spMkLst>
        </pc:spChg>
        <pc:spChg chg="add mod">
          <ac:chgData name="Marcin Bareja" userId="9eb0e1ac-84fb-4de2-955d-104b7f161838" providerId="ADAL" clId="{CE0F0692-1BBF-4D57-8686-8812643EB9E5}" dt="2022-12-13T08:21:46.275" v="0"/>
          <ac:spMkLst>
            <pc:docMk/>
            <pc:sldMk cId="550901641" sldId="256"/>
            <ac:spMk id="4" creationId="{EFF7386C-4F05-2185-3ECF-A484E3D5B92E}"/>
          </ac:spMkLst>
        </pc:spChg>
        <pc:spChg chg="add mod">
          <ac:chgData name="Marcin Bareja" userId="9eb0e1ac-84fb-4de2-955d-104b7f161838" providerId="ADAL" clId="{CE0F0692-1BBF-4D57-8686-8812643EB9E5}" dt="2022-12-13T08:21:46.275" v="0"/>
          <ac:spMkLst>
            <pc:docMk/>
            <pc:sldMk cId="550901641" sldId="256"/>
            <ac:spMk id="5" creationId="{14217B4B-704B-E4E0-A367-E639E357CA34}"/>
          </ac:spMkLst>
        </pc:spChg>
      </pc:sldChg>
      <pc:sldChg chg="new">
        <pc:chgData name="Marcin Bareja" userId="9eb0e1ac-84fb-4de2-955d-104b7f161838" providerId="ADAL" clId="{CE0F0692-1BBF-4D57-8686-8812643EB9E5}" dt="2022-12-13T10:07:56.538" v="28" actId="680"/>
        <pc:sldMkLst>
          <pc:docMk/>
          <pc:sldMk cId="1231747905" sldId="257"/>
        </pc:sldMkLst>
      </pc:sldChg>
      <pc:sldChg chg="new del setBg">
        <pc:chgData name="Marcin Bareja" userId="9eb0e1ac-84fb-4de2-955d-104b7f161838" providerId="ADAL" clId="{CE0F0692-1BBF-4D57-8686-8812643EB9E5}" dt="2022-12-13T10:06:35.659" v="13" actId="47"/>
        <pc:sldMkLst>
          <pc:docMk/>
          <pc:sldMk cId="4288377137" sldId="257"/>
        </pc:sldMkLst>
      </pc:sldChg>
      <pc:sldChg chg="new del">
        <pc:chgData name="Marcin Bareja" userId="9eb0e1ac-84fb-4de2-955d-104b7f161838" providerId="ADAL" clId="{CE0F0692-1BBF-4D57-8686-8812643EB9E5}" dt="2022-12-13T10:12:27.179" v="35" actId="47"/>
        <pc:sldMkLst>
          <pc:docMk/>
          <pc:sldMk cId="296942508" sldId="258"/>
        </pc:sldMkLst>
      </pc:sldChg>
      <pc:sldChg chg="new ord">
        <pc:chgData name="Marcin Bareja" userId="9eb0e1ac-84fb-4de2-955d-104b7f161838" providerId="ADAL" clId="{CE0F0692-1BBF-4D57-8686-8812643EB9E5}" dt="2022-12-13T10:15:04.325" v="102"/>
        <pc:sldMkLst>
          <pc:docMk/>
          <pc:sldMk cId="1729426434" sldId="258"/>
        </pc:sldMkLst>
      </pc:sldChg>
      <pc:sldChg chg="addSp delSp modSp del">
        <pc:chgData name="Marcin Bareja" userId="9eb0e1ac-84fb-4de2-955d-104b7f161838" providerId="ADAL" clId="{CE0F0692-1BBF-4D57-8686-8812643EB9E5}" dt="2022-12-13T08:22:11.634" v="3" actId="47"/>
        <pc:sldMkLst>
          <pc:docMk/>
          <pc:sldMk cId="3224109237" sldId="258"/>
        </pc:sldMkLst>
        <pc:spChg chg="del">
          <ac:chgData name="Marcin Bareja" userId="9eb0e1ac-84fb-4de2-955d-104b7f161838" providerId="ADAL" clId="{CE0F0692-1BBF-4D57-8686-8812643EB9E5}" dt="2022-12-13T08:21:49.477" v="1"/>
          <ac:spMkLst>
            <pc:docMk/>
            <pc:sldMk cId="3224109237" sldId="258"/>
            <ac:spMk id="2" creationId="{AB31F8BF-9496-5EB4-78AE-666601A9CE79}"/>
          </ac:spMkLst>
        </pc:spChg>
        <pc:spChg chg="del">
          <ac:chgData name="Marcin Bareja" userId="9eb0e1ac-84fb-4de2-955d-104b7f161838" providerId="ADAL" clId="{CE0F0692-1BBF-4D57-8686-8812643EB9E5}" dt="2022-12-13T08:21:49.477" v="1"/>
          <ac:spMkLst>
            <pc:docMk/>
            <pc:sldMk cId="3224109237" sldId="258"/>
            <ac:spMk id="3" creationId="{290EAA02-2EC7-8F63-56FD-E680CB311DAE}"/>
          </ac:spMkLst>
        </pc:spChg>
        <pc:spChg chg="add mod">
          <ac:chgData name="Marcin Bareja" userId="9eb0e1ac-84fb-4de2-955d-104b7f161838" providerId="ADAL" clId="{CE0F0692-1BBF-4D57-8686-8812643EB9E5}" dt="2022-12-13T08:21:49.477" v="1"/>
          <ac:spMkLst>
            <pc:docMk/>
            <pc:sldMk cId="3224109237" sldId="258"/>
            <ac:spMk id="4" creationId="{9F0B084C-283A-7D5F-CD00-D9B0031E6EF6}"/>
          </ac:spMkLst>
        </pc:spChg>
        <pc:spChg chg="add mod">
          <ac:chgData name="Marcin Bareja" userId="9eb0e1ac-84fb-4de2-955d-104b7f161838" providerId="ADAL" clId="{CE0F0692-1BBF-4D57-8686-8812643EB9E5}" dt="2022-12-13T08:21:49.477" v="1"/>
          <ac:spMkLst>
            <pc:docMk/>
            <pc:sldMk cId="3224109237" sldId="258"/>
            <ac:spMk id="5" creationId="{CA58DAB4-17C8-4DE8-84C7-4635CF46E1BF}"/>
          </ac:spMkLst>
        </pc:spChg>
      </pc:sldChg>
      <pc:sldChg chg="del">
        <pc:chgData name="Marcin Bareja" userId="9eb0e1ac-84fb-4de2-955d-104b7f161838" providerId="ADAL" clId="{CE0F0692-1BBF-4D57-8686-8812643EB9E5}" dt="2022-12-13T08:22:17.576" v="5" actId="47"/>
        <pc:sldMkLst>
          <pc:docMk/>
          <pc:sldMk cId="1188338111" sldId="259"/>
        </pc:sldMkLst>
      </pc:sldChg>
      <pc:sldChg chg="new">
        <pc:chgData name="Marcin Bareja" userId="9eb0e1ac-84fb-4de2-955d-104b7f161838" providerId="ADAL" clId="{CE0F0692-1BBF-4D57-8686-8812643EB9E5}" dt="2022-12-13T10:15:11.977" v="103" actId="680"/>
        <pc:sldMkLst>
          <pc:docMk/>
          <pc:sldMk cId="2042456697" sldId="259"/>
        </pc:sldMkLst>
      </pc:sldChg>
      <pc:sldChg chg="new del">
        <pc:chgData name="Marcin Bareja" userId="9eb0e1ac-84fb-4de2-955d-104b7f161838" providerId="ADAL" clId="{CE0F0692-1BBF-4D57-8686-8812643EB9E5}" dt="2022-12-13T08:22:16.378" v="4" actId="47"/>
        <pc:sldMkLst>
          <pc:docMk/>
          <pc:sldMk cId="1842858791" sldId="260"/>
        </pc:sldMkLst>
      </pc:sldChg>
      <pc:sldChg chg="modSp new mod ord">
        <pc:chgData name="Marcin Bareja" userId="9eb0e1ac-84fb-4de2-955d-104b7f161838" providerId="ADAL" clId="{CE0F0692-1BBF-4D57-8686-8812643EB9E5}" dt="2022-12-13T10:15:30.935" v="126" actId="20577"/>
        <pc:sldMkLst>
          <pc:docMk/>
          <pc:sldMk cId="3317887393" sldId="260"/>
        </pc:sldMkLst>
        <pc:spChg chg="mod">
          <ac:chgData name="Marcin Bareja" userId="9eb0e1ac-84fb-4de2-955d-104b7f161838" providerId="ADAL" clId="{CE0F0692-1BBF-4D57-8686-8812643EB9E5}" dt="2022-12-13T10:15:30.935" v="126" actId="20577"/>
          <ac:spMkLst>
            <pc:docMk/>
            <pc:sldMk cId="3317887393" sldId="260"/>
            <ac:spMk id="2" creationId="{4540E39A-25D0-9FFA-D8CD-D9600FFF25D0}"/>
          </ac:spMkLst>
        </pc:spChg>
      </pc:sldChg>
      <pc:sldMasterChg chg="delSp modSp mod delSldLayout modSldLayout">
        <pc:chgData name="Marcin Bareja" userId="9eb0e1ac-84fb-4de2-955d-104b7f161838" providerId="ADAL" clId="{CE0F0692-1BBF-4D57-8686-8812643EB9E5}" dt="2022-12-13T10:14:42.531" v="99" actId="113"/>
        <pc:sldMasterMkLst>
          <pc:docMk/>
          <pc:sldMasterMk cId="872849620" sldId="2147483648"/>
        </pc:sldMasterMkLst>
        <pc:spChg chg="del">
          <ac:chgData name="Marcin Bareja" userId="9eb0e1ac-84fb-4de2-955d-104b7f161838" providerId="ADAL" clId="{CE0F0692-1BBF-4D57-8686-8812643EB9E5}" dt="2022-12-13T10:09:08.895" v="33" actId="478"/>
          <ac:spMkLst>
            <pc:docMk/>
            <pc:sldMasterMk cId="872849620" sldId="2147483648"/>
            <ac:spMk id="4" creationId="{169A07A7-2444-C135-9E95-B59596815E75}"/>
          </ac:spMkLst>
        </pc:spChg>
        <pc:spChg chg="mod">
          <ac:chgData name="Marcin Bareja" userId="9eb0e1ac-84fb-4de2-955d-104b7f161838" providerId="ADAL" clId="{CE0F0692-1BBF-4D57-8686-8812643EB9E5}" dt="2022-12-13T10:14:42.531" v="99" actId="113"/>
          <ac:spMkLst>
            <pc:docMk/>
            <pc:sldMasterMk cId="872849620" sldId="2147483648"/>
            <ac:spMk id="6" creationId="{9F49AD47-064F-3713-1A9E-9FABFD0CDCAA}"/>
          </ac:spMkLst>
        </pc:spChg>
        <pc:spChg chg="mod">
          <ac:chgData name="Marcin Bareja" userId="9eb0e1ac-84fb-4de2-955d-104b7f161838" providerId="ADAL" clId="{CE0F0692-1BBF-4D57-8686-8812643EB9E5}" dt="2022-12-13T10:14:38.013" v="98"/>
          <ac:spMkLst>
            <pc:docMk/>
            <pc:sldMasterMk cId="872849620" sldId="2147483648"/>
            <ac:spMk id="9" creationId="{49D3E84D-73F1-EF97-FDD7-9743F42DE659}"/>
          </ac:spMkLst>
        </pc:spChg>
        <pc:sldLayoutChg chg="addSp delSp modSp mod">
          <pc:chgData name="Marcin Bareja" userId="9eb0e1ac-84fb-4de2-955d-104b7f161838" providerId="ADAL" clId="{CE0F0692-1BBF-4D57-8686-8812643EB9E5}" dt="2022-12-13T10:14:33.877" v="97"/>
          <pc:sldLayoutMkLst>
            <pc:docMk/>
            <pc:sldMasterMk cId="872849620" sldId="2147483648"/>
            <pc:sldLayoutMk cId="1987414540" sldId="2147483649"/>
          </pc:sldLayoutMkLst>
          <pc:spChg chg="add mod">
            <ac:chgData name="Marcin Bareja" userId="9eb0e1ac-84fb-4de2-955d-104b7f161838" providerId="ADAL" clId="{CE0F0692-1BBF-4D57-8686-8812643EB9E5}" dt="2022-12-13T10:06:56.733" v="16"/>
            <ac:spMkLst>
              <pc:docMk/>
              <pc:sldMasterMk cId="872849620" sldId="2147483648"/>
              <pc:sldLayoutMk cId="1987414540" sldId="2147483649"/>
              <ac:spMk id="4" creationId="{3DB074F5-B59C-12E8-D558-D2BB35917719}"/>
            </ac:spMkLst>
          </pc:spChg>
          <pc:spChg chg="add mod">
            <ac:chgData name="Marcin Bareja" userId="9eb0e1ac-84fb-4de2-955d-104b7f161838" providerId="ADAL" clId="{CE0F0692-1BBF-4D57-8686-8812643EB9E5}" dt="2022-12-13T10:14:33.877" v="97"/>
            <ac:spMkLst>
              <pc:docMk/>
              <pc:sldMasterMk cId="872849620" sldId="2147483648"/>
              <pc:sldLayoutMk cId="1987414540" sldId="2147483649"/>
              <ac:spMk id="5" creationId="{0A8279E6-08B4-601D-5B6D-14D2F46CA897}"/>
            </ac:spMkLst>
          </pc:spChg>
          <pc:spChg chg="del">
            <ac:chgData name="Marcin Bareja" userId="9eb0e1ac-84fb-4de2-955d-104b7f161838" providerId="ADAL" clId="{CE0F0692-1BBF-4D57-8686-8812643EB9E5}" dt="2022-12-13T10:06:55.599" v="15" actId="478"/>
            <ac:spMkLst>
              <pc:docMk/>
              <pc:sldMasterMk cId="872849620" sldId="2147483648"/>
              <pc:sldLayoutMk cId="1987414540" sldId="2147483649"/>
              <ac:spMk id="6" creationId="{622975DF-193F-187B-5D1E-D4C84F9634C4}"/>
            </ac:spMkLst>
          </pc:spChg>
          <pc:spChg chg="del">
            <ac:chgData name="Marcin Bareja" userId="9eb0e1ac-84fb-4de2-955d-104b7f161838" providerId="ADAL" clId="{CE0F0692-1BBF-4D57-8686-8812643EB9E5}" dt="2022-12-13T10:06:54.175" v="14" actId="478"/>
            <ac:spMkLst>
              <pc:docMk/>
              <pc:sldMasterMk cId="872849620" sldId="2147483648"/>
              <pc:sldLayoutMk cId="1987414540" sldId="2147483649"/>
              <ac:spMk id="11" creationId="{96F3DE75-35D7-F81C-1CCD-9A121DC7ADB8}"/>
            </ac:spMkLst>
          </pc:spChg>
        </pc:sldLayoutChg>
        <pc:sldLayoutChg chg="addSp delSp modSp mod">
          <pc:chgData name="Marcin Bareja" userId="9eb0e1ac-84fb-4de2-955d-104b7f161838" providerId="ADAL" clId="{CE0F0692-1BBF-4D57-8686-8812643EB9E5}" dt="2022-12-13T10:14:30.669" v="96"/>
          <pc:sldLayoutMkLst>
            <pc:docMk/>
            <pc:sldMasterMk cId="872849620" sldId="2147483648"/>
            <pc:sldLayoutMk cId="2169985035" sldId="2147483650"/>
          </pc:sldLayoutMkLst>
          <pc:spChg chg="add mod">
            <ac:chgData name="Marcin Bareja" userId="9eb0e1ac-84fb-4de2-955d-104b7f161838" providerId="ADAL" clId="{CE0F0692-1BBF-4D57-8686-8812643EB9E5}" dt="2022-12-13T10:07:25.771" v="20"/>
            <ac:spMkLst>
              <pc:docMk/>
              <pc:sldMasterMk cId="872849620" sldId="2147483648"/>
              <pc:sldLayoutMk cId="2169985035" sldId="2147483650"/>
              <ac:spMk id="4" creationId="{A6EDD5D1-20A9-346B-E691-9B79BF3C4BC2}"/>
            </ac:spMkLst>
          </pc:spChg>
          <pc:spChg chg="add mod">
            <ac:chgData name="Marcin Bareja" userId="9eb0e1ac-84fb-4de2-955d-104b7f161838" providerId="ADAL" clId="{CE0F0692-1BBF-4D57-8686-8812643EB9E5}" dt="2022-12-13T10:14:30.669" v="96"/>
            <ac:spMkLst>
              <pc:docMk/>
              <pc:sldMasterMk cId="872849620" sldId="2147483648"/>
              <pc:sldLayoutMk cId="2169985035" sldId="2147483650"/>
              <ac:spMk id="5" creationId="{F28928A6-E522-78EB-CDD5-54D18ADC7D0C}"/>
            </ac:spMkLst>
          </pc:spChg>
          <pc:spChg chg="del">
            <ac:chgData name="Marcin Bareja" userId="9eb0e1ac-84fb-4de2-955d-104b7f161838" providerId="ADAL" clId="{CE0F0692-1BBF-4D57-8686-8812643EB9E5}" dt="2022-12-13T10:07:24.646" v="19" actId="478"/>
            <ac:spMkLst>
              <pc:docMk/>
              <pc:sldMasterMk cId="872849620" sldId="2147483648"/>
              <pc:sldLayoutMk cId="2169985035" sldId="2147483650"/>
              <ac:spMk id="6" creationId="{73355217-DFC9-6F7C-2B3E-BE08793E0C50}"/>
            </ac:spMkLst>
          </pc:spChg>
          <pc:spChg chg="del">
            <ac:chgData name="Marcin Bareja" userId="9eb0e1ac-84fb-4de2-955d-104b7f161838" providerId="ADAL" clId="{CE0F0692-1BBF-4D57-8686-8812643EB9E5}" dt="2022-12-13T10:07:23.455" v="18" actId="478"/>
            <ac:spMkLst>
              <pc:docMk/>
              <pc:sldMasterMk cId="872849620" sldId="2147483648"/>
              <pc:sldLayoutMk cId="2169985035" sldId="2147483650"/>
              <ac:spMk id="8" creationId="{EE342B19-A7D7-1E20-18FD-3C4E350865A5}"/>
            </ac:spMkLst>
          </pc:spChg>
        </pc:sldLayoutChg>
        <pc:sldLayoutChg chg="addSp delSp modSp mod">
          <pc:chgData name="Marcin Bareja" userId="9eb0e1ac-84fb-4de2-955d-104b7f161838" providerId="ADAL" clId="{CE0F0692-1BBF-4D57-8686-8812643EB9E5}" dt="2022-12-13T10:14:22.591" v="95" actId="20577"/>
          <pc:sldLayoutMkLst>
            <pc:docMk/>
            <pc:sldMasterMk cId="872849620" sldId="2147483648"/>
            <pc:sldLayoutMk cId="3674787388" sldId="2147483654"/>
          </pc:sldLayoutMkLst>
          <pc:spChg chg="add mod">
            <ac:chgData name="Marcin Bareja" userId="9eb0e1ac-84fb-4de2-955d-104b7f161838" providerId="ADAL" clId="{CE0F0692-1BBF-4D57-8686-8812643EB9E5}" dt="2022-12-13T10:07:37.219" v="24"/>
            <ac:spMkLst>
              <pc:docMk/>
              <pc:sldMasterMk cId="872849620" sldId="2147483648"/>
              <pc:sldLayoutMk cId="3674787388" sldId="2147483654"/>
              <ac:spMk id="3" creationId="{F9E81E23-B5C2-58B5-670E-CDE79B468B4A}"/>
            </ac:spMkLst>
          </pc:spChg>
          <pc:spChg chg="add mod">
            <ac:chgData name="Marcin Bareja" userId="9eb0e1ac-84fb-4de2-955d-104b7f161838" providerId="ADAL" clId="{CE0F0692-1BBF-4D57-8686-8812643EB9E5}" dt="2022-12-13T10:14:22.591" v="95" actId="20577"/>
            <ac:spMkLst>
              <pc:docMk/>
              <pc:sldMasterMk cId="872849620" sldId="2147483648"/>
              <pc:sldLayoutMk cId="3674787388" sldId="2147483654"/>
              <ac:spMk id="4" creationId="{ABD19BFD-AEEF-0A52-3D7C-FBD53529CF0C}"/>
            </ac:spMkLst>
          </pc:spChg>
          <pc:spChg chg="del">
            <ac:chgData name="Marcin Bareja" userId="9eb0e1ac-84fb-4de2-955d-104b7f161838" providerId="ADAL" clId="{CE0F0692-1BBF-4D57-8686-8812643EB9E5}" dt="2022-12-13T10:07:36.215" v="23" actId="478"/>
            <ac:spMkLst>
              <pc:docMk/>
              <pc:sldMasterMk cId="872849620" sldId="2147483648"/>
              <pc:sldLayoutMk cId="3674787388" sldId="2147483654"/>
              <ac:spMk id="5" creationId="{41AB5D2C-B2E0-FAB3-701E-11FA3D639F57}"/>
            </ac:spMkLst>
          </pc:spChg>
          <pc:spChg chg="del">
            <ac:chgData name="Marcin Bareja" userId="9eb0e1ac-84fb-4de2-955d-104b7f161838" providerId="ADAL" clId="{CE0F0692-1BBF-4D57-8686-8812643EB9E5}" dt="2022-12-13T10:07:35.135" v="22" actId="478"/>
            <ac:spMkLst>
              <pc:docMk/>
              <pc:sldMasterMk cId="872849620" sldId="2147483648"/>
              <pc:sldLayoutMk cId="3674787388" sldId="2147483654"/>
              <ac:spMk id="6" creationId="{1630953B-D443-9BE3-FD5B-49F112B8DEE8}"/>
            </ac:spMkLst>
          </pc:spChg>
        </pc:sldLayoutChg>
        <pc:sldLayoutChg chg="del">
          <pc:chgData name="Marcin Bareja" userId="9eb0e1ac-84fb-4de2-955d-104b7f161838" providerId="ADAL" clId="{CE0F0692-1BBF-4D57-8686-8812643EB9E5}" dt="2022-12-13T10:05:12.408" v="8" actId="2696"/>
          <pc:sldLayoutMkLst>
            <pc:docMk/>
            <pc:sldMasterMk cId="872849620" sldId="2147483648"/>
            <pc:sldLayoutMk cId="2009242766" sldId="2147483655"/>
          </pc:sldLayoutMkLst>
        </pc:sldLayoutChg>
        <pc:sldLayoutChg chg="del">
          <pc:chgData name="Marcin Bareja" userId="9eb0e1ac-84fb-4de2-955d-104b7f161838" providerId="ADAL" clId="{CE0F0692-1BBF-4D57-8686-8812643EB9E5}" dt="2022-12-13T10:05:12.402" v="7" actId="2696"/>
          <pc:sldLayoutMkLst>
            <pc:docMk/>
            <pc:sldMasterMk cId="872849620" sldId="2147483648"/>
            <pc:sldLayoutMk cId="2250659716" sldId="2147483656"/>
          </pc:sldLayoutMkLst>
        </pc:sldLayoutChg>
        <pc:sldLayoutChg chg="addSp delSp modSp mod">
          <pc:chgData name="Marcin Bareja" userId="9eb0e1ac-84fb-4de2-955d-104b7f161838" providerId="ADAL" clId="{CE0F0692-1BBF-4D57-8686-8812643EB9E5}" dt="2022-12-13T10:14:03.440" v="88" actId="207"/>
          <pc:sldLayoutMkLst>
            <pc:docMk/>
            <pc:sldMasterMk cId="872849620" sldId="2147483648"/>
            <pc:sldLayoutMk cId="3406472346" sldId="2147483657"/>
          </pc:sldLayoutMkLst>
          <pc:spChg chg="mod">
            <ac:chgData name="Marcin Bareja" userId="9eb0e1ac-84fb-4de2-955d-104b7f161838" providerId="ADAL" clId="{CE0F0692-1BBF-4D57-8686-8812643EB9E5}" dt="2022-12-13T10:13:46.768" v="85" actId="20577"/>
            <ac:spMkLst>
              <pc:docMk/>
              <pc:sldMasterMk cId="872849620" sldId="2147483648"/>
              <pc:sldLayoutMk cId="3406472346" sldId="2147483657"/>
              <ac:spMk id="3" creationId="{34CB6C60-DD13-3F1E-1E12-6DCA874FE65E}"/>
            </ac:spMkLst>
          </pc:spChg>
          <pc:spChg chg="add mod">
            <ac:chgData name="Marcin Bareja" userId="9eb0e1ac-84fb-4de2-955d-104b7f161838" providerId="ADAL" clId="{CE0F0692-1BBF-4D57-8686-8812643EB9E5}" dt="2022-12-13T10:07:48.451" v="27"/>
            <ac:spMkLst>
              <pc:docMk/>
              <pc:sldMasterMk cId="872849620" sldId="2147483648"/>
              <pc:sldLayoutMk cId="3406472346" sldId="2147483657"/>
              <ac:spMk id="4" creationId="{5869BB32-6380-1266-9D68-B6821FAB43F2}"/>
            </ac:spMkLst>
          </pc:spChg>
          <pc:spChg chg="add mod">
            <ac:chgData name="Marcin Bareja" userId="9eb0e1ac-84fb-4de2-955d-104b7f161838" providerId="ADAL" clId="{CE0F0692-1BBF-4D57-8686-8812643EB9E5}" dt="2022-12-13T10:14:03.440" v="88" actId="207"/>
            <ac:spMkLst>
              <pc:docMk/>
              <pc:sldMasterMk cId="872849620" sldId="2147483648"/>
              <pc:sldLayoutMk cId="3406472346" sldId="2147483657"/>
              <ac:spMk id="5" creationId="{FF43892A-C182-CE49-91FA-FADD0339A4EE}"/>
            </ac:spMkLst>
          </pc:spChg>
          <pc:spChg chg="del">
            <ac:chgData name="Marcin Bareja" userId="9eb0e1ac-84fb-4de2-955d-104b7f161838" providerId="ADAL" clId="{CE0F0692-1BBF-4D57-8686-8812643EB9E5}" dt="2022-12-13T10:07:47.415" v="26" actId="478"/>
            <ac:spMkLst>
              <pc:docMk/>
              <pc:sldMasterMk cId="872849620" sldId="2147483648"/>
              <pc:sldLayoutMk cId="3406472346" sldId="2147483657"/>
              <ac:spMk id="6" creationId="{622975DF-193F-187B-5D1E-D4C84F9634C4}"/>
            </ac:spMkLst>
          </pc:spChg>
          <pc:spChg chg="del">
            <ac:chgData name="Marcin Bareja" userId="9eb0e1ac-84fb-4de2-955d-104b7f161838" providerId="ADAL" clId="{CE0F0692-1BBF-4D57-8686-8812643EB9E5}" dt="2022-12-13T10:07:46.343" v="25" actId="478"/>
            <ac:spMkLst>
              <pc:docMk/>
              <pc:sldMasterMk cId="872849620" sldId="2147483648"/>
              <pc:sldLayoutMk cId="3406472346" sldId="2147483657"/>
              <ac:spMk id="11" creationId="{96F3DE75-35D7-F81C-1CCD-9A121DC7ADB8}"/>
            </ac:spMkLst>
          </pc:spChg>
        </pc:sldLayoutChg>
        <pc:sldLayoutChg chg="del">
          <pc:chgData name="Marcin Bareja" userId="9eb0e1ac-84fb-4de2-955d-104b7f161838" providerId="ADAL" clId="{CE0F0692-1BBF-4D57-8686-8812643EB9E5}" dt="2022-12-13T10:05:17.199" v="9" actId="2696"/>
          <pc:sldLayoutMkLst>
            <pc:docMk/>
            <pc:sldMasterMk cId="872849620" sldId="2147483648"/>
            <pc:sldLayoutMk cId="1321975893" sldId="2147483658"/>
          </pc:sldLayoutMkLst>
        </pc:sldLayoutChg>
        <pc:sldLayoutChg chg="del">
          <pc:chgData name="Marcin Bareja" userId="9eb0e1ac-84fb-4de2-955d-104b7f161838" providerId="ADAL" clId="{CE0F0692-1BBF-4D57-8686-8812643EB9E5}" dt="2022-12-13T10:05:18.136" v="10" actId="2696"/>
          <pc:sldLayoutMkLst>
            <pc:docMk/>
            <pc:sldMasterMk cId="872849620" sldId="2147483648"/>
            <pc:sldLayoutMk cId="4092077574" sldId="2147483659"/>
          </pc:sldLayoutMkLst>
        </pc:sldLayoutChg>
      </pc:sldMasterChg>
    </pc:docChg>
  </pc:docChgLst>
  <pc:docChgLst>
    <pc:chgData name="Marcin Bareja" userId="9eb0e1ac-84fb-4de2-955d-104b7f161838" providerId="ADAL" clId="{0D87A187-68AD-4B2B-8689-3F2C0F92BCBF}"/>
    <pc:docChg chg="undo redo custSel addSld delSld modSld modMainMaster">
      <pc:chgData name="Marcin Bareja" userId="9eb0e1ac-84fb-4de2-955d-104b7f161838" providerId="ADAL" clId="{0D87A187-68AD-4B2B-8689-3F2C0F92BCBF}" dt="2023-02-23T21:41:27.471" v="188"/>
      <pc:docMkLst>
        <pc:docMk/>
      </pc:docMkLst>
      <pc:sldChg chg="del">
        <pc:chgData name="Marcin Bareja" userId="9eb0e1ac-84fb-4de2-955d-104b7f161838" providerId="ADAL" clId="{0D87A187-68AD-4B2B-8689-3F2C0F92BCBF}" dt="2023-02-23T21:40:08.362" v="172" actId="47"/>
        <pc:sldMkLst>
          <pc:docMk/>
          <pc:sldMk cId="1231747905" sldId="257"/>
        </pc:sldMkLst>
      </pc:sldChg>
      <pc:sldChg chg="modSp mod">
        <pc:chgData name="Marcin Bareja" userId="9eb0e1ac-84fb-4de2-955d-104b7f161838" providerId="ADAL" clId="{0D87A187-68AD-4B2B-8689-3F2C0F92BCBF}" dt="2023-02-23T21:41:04.142" v="185" actId="20577"/>
        <pc:sldMkLst>
          <pc:docMk/>
          <pc:sldMk cId="1729426434" sldId="258"/>
        </pc:sldMkLst>
        <pc:spChg chg="mod">
          <ac:chgData name="Marcin Bareja" userId="9eb0e1ac-84fb-4de2-955d-104b7f161838" providerId="ADAL" clId="{0D87A187-68AD-4B2B-8689-3F2C0F92BCBF}" dt="2023-02-23T21:41:04.142" v="185" actId="20577"/>
          <ac:spMkLst>
            <pc:docMk/>
            <pc:sldMk cId="1729426434" sldId="258"/>
            <ac:spMk id="3" creationId="{985CC6E4-A88F-AF34-8B0C-653B41A0C594}"/>
          </ac:spMkLst>
        </pc:spChg>
      </pc:sldChg>
      <pc:sldChg chg="new">
        <pc:chgData name="Marcin Bareja" userId="9eb0e1ac-84fb-4de2-955d-104b7f161838" providerId="ADAL" clId="{0D87A187-68AD-4B2B-8689-3F2C0F92BCBF}" dt="2023-02-23T21:40:10.082" v="173" actId="680"/>
        <pc:sldMkLst>
          <pc:docMk/>
          <pc:sldMk cId="1827168351" sldId="259"/>
        </pc:sldMkLst>
      </pc:sldChg>
      <pc:sldChg chg="del">
        <pc:chgData name="Marcin Bareja" userId="9eb0e1ac-84fb-4de2-955d-104b7f161838" providerId="ADAL" clId="{0D87A187-68AD-4B2B-8689-3F2C0F92BCBF}" dt="2023-02-23T21:40:08.362" v="172" actId="47"/>
        <pc:sldMkLst>
          <pc:docMk/>
          <pc:sldMk cId="2042456697" sldId="259"/>
        </pc:sldMkLst>
      </pc:sldChg>
      <pc:sldChg chg="del">
        <pc:chgData name="Marcin Bareja" userId="9eb0e1ac-84fb-4de2-955d-104b7f161838" providerId="ADAL" clId="{0D87A187-68AD-4B2B-8689-3F2C0F92BCBF}" dt="2023-02-23T21:40:08.362" v="172" actId="47"/>
        <pc:sldMkLst>
          <pc:docMk/>
          <pc:sldMk cId="3317887393" sldId="260"/>
        </pc:sldMkLst>
      </pc:sldChg>
      <pc:sldChg chg="new">
        <pc:chgData name="Marcin Bareja" userId="9eb0e1ac-84fb-4de2-955d-104b7f161838" providerId="ADAL" clId="{0D87A187-68AD-4B2B-8689-3F2C0F92BCBF}" dt="2023-02-23T21:40:16.302" v="174" actId="680"/>
        <pc:sldMkLst>
          <pc:docMk/>
          <pc:sldMk cId="4020769584" sldId="260"/>
        </pc:sldMkLst>
      </pc:sldChg>
      <pc:sldChg chg="new">
        <pc:chgData name="Marcin Bareja" userId="9eb0e1ac-84fb-4de2-955d-104b7f161838" providerId="ADAL" clId="{0D87A187-68AD-4B2B-8689-3F2C0F92BCBF}" dt="2023-02-23T21:40:18.252" v="175" actId="680"/>
        <pc:sldMkLst>
          <pc:docMk/>
          <pc:sldMk cId="1117545071" sldId="261"/>
        </pc:sldMkLst>
      </pc:sldChg>
      <pc:sldChg chg="del">
        <pc:chgData name="Marcin Bareja" userId="9eb0e1ac-84fb-4de2-955d-104b7f161838" providerId="ADAL" clId="{0D87A187-68AD-4B2B-8689-3F2C0F92BCBF}" dt="2023-02-23T21:40:08.362" v="172" actId="47"/>
        <pc:sldMkLst>
          <pc:docMk/>
          <pc:sldMk cId="2207342442" sldId="261"/>
        </pc:sldMkLst>
      </pc:sldChg>
      <pc:sldChg chg="new">
        <pc:chgData name="Marcin Bareja" userId="9eb0e1ac-84fb-4de2-955d-104b7f161838" providerId="ADAL" clId="{0D87A187-68AD-4B2B-8689-3F2C0F92BCBF}" dt="2023-02-23T21:40:20.852" v="176" actId="680"/>
        <pc:sldMkLst>
          <pc:docMk/>
          <pc:sldMk cId="3578076289" sldId="262"/>
        </pc:sldMkLst>
      </pc:sldChg>
      <pc:sldMasterChg chg="modSp mod modSldLayout">
        <pc:chgData name="Marcin Bareja" userId="9eb0e1ac-84fb-4de2-955d-104b7f161838" providerId="ADAL" clId="{0D87A187-68AD-4B2B-8689-3F2C0F92BCBF}" dt="2023-02-23T21:41:27.471" v="188"/>
        <pc:sldMasterMkLst>
          <pc:docMk/>
          <pc:sldMasterMk cId="872849620" sldId="2147483648"/>
        </pc:sldMasterMkLst>
        <pc:spChg chg="mod">
          <ac:chgData name="Marcin Bareja" userId="9eb0e1ac-84fb-4de2-955d-104b7f161838" providerId="ADAL" clId="{0D87A187-68AD-4B2B-8689-3F2C0F92BCBF}" dt="2023-02-23T21:39:19.448" v="161"/>
          <ac:spMkLst>
            <pc:docMk/>
            <pc:sldMasterMk cId="872849620" sldId="2147483648"/>
            <ac:spMk id="2" creationId="{D71B7ED3-4275-4860-6850-EECB0F4D1C0C}"/>
          </ac:spMkLst>
        </pc:spChg>
        <pc:spChg chg="mod">
          <ac:chgData name="Marcin Bareja" userId="9eb0e1ac-84fb-4de2-955d-104b7f161838" providerId="ADAL" clId="{0D87A187-68AD-4B2B-8689-3F2C0F92BCBF}" dt="2023-02-23T21:38:58.557" v="155" actId="20577"/>
          <ac:spMkLst>
            <pc:docMk/>
            <pc:sldMasterMk cId="872849620" sldId="2147483648"/>
            <ac:spMk id="3" creationId="{764B966F-237A-8489-CBCA-1AA9099FA578}"/>
          </ac:spMkLst>
        </pc:spChg>
        <pc:spChg chg="mod">
          <ac:chgData name="Marcin Bareja" userId="9eb0e1ac-84fb-4de2-955d-104b7f161838" providerId="ADAL" clId="{0D87A187-68AD-4B2B-8689-3F2C0F92BCBF}" dt="2023-02-23T21:37:13.532" v="82" actId="20577"/>
          <ac:spMkLst>
            <pc:docMk/>
            <pc:sldMasterMk cId="872849620" sldId="2147483648"/>
            <ac:spMk id="9" creationId="{49D3E84D-73F1-EF97-FDD7-9743F42DE659}"/>
          </ac:spMkLst>
        </pc:spChg>
        <pc:sldLayoutChg chg="addSp delSp modSp mod">
          <pc:chgData name="Marcin Bareja" userId="9eb0e1ac-84fb-4de2-955d-104b7f161838" providerId="ADAL" clId="{0D87A187-68AD-4B2B-8689-3F2C0F92BCBF}" dt="2023-02-23T21:40:55.869" v="182" actId="20577"/>
          <pc:sldLayoutMkLst>
            <pc:docMk/>
            <pc:sldMasterMk cId="872849620" sldId="2147483648"/>
            <pc:sldLayoutMk cId="1987414540" sldId="2147483649"/>
          </pc:sldLayoutMkLst>
          <pc:spChg chg="mod">
            <ac:chgData name="Marcin Bareja" userId="9eb0e1ac-84fb-4de2-955d-104b7f161838" providerId="ADAL" clId="{0D87A187-68AD-4B2B-8689-3F2C0F92BCBF}" dt="2023-02-23T21:39:14.752" v="160"/>
            <ac:spMkLst>
              <pc:docMk/>
              <pc:sldMasterMk cId="872849620" sldId="2147483648"/>
              <pc:sldLayoutMk cId="1987414540" sldId="2147483649"/>
              <ac:spMk id="2" creationId="{C1E878B5-00FF-E6DD-39CE-129B7654854B}"/>
            </ac:spMkLst>
          </pc:spChg>
          <pc:spChg chg="mod">
            <ac:chgData name="Marcin Bareja" userId="9eb0e1ac-84fb-4de2-955d-104b7f161838" providerId="ADAL" clId="{0D87A187-68AD-4B2B-8689-3F2C0F92BCBF}" dt="2023-02-23T21:40:55.869" v="182" actId="20577"/>
            <ac:spMkLst>
              <pc:docMk/>
              <pc:sldMasterMk cId="872849620" sldId="2147483648"/>
              <pc:sldLayoutMk cId="1987414540" sldId="2147483649"/>
              <ac:spMk id="3" creationId="{34CB6C60-DD13-3F1E-1E12-6DCA874FE65E}"/>
            </ac:spMkLst>
          </pc:spChg>
          <pc:spChg chg="mod">
            <ac:chgData name="Marcin Bareja" userId="9eb0e1ac-84fb-4de2-955d-104b7f161838" providerId="ADAL" clId="{0D87A187-68AD-4B2B-8689-3F2C0F92BCBF}" dt="2023-02-23T21:37:19.169" v="83"/>
            <ac:spMkLst>
              <pc:docMk/>
              <pc:sldMasterMk cId="872849620" sldId="2147483648"/>
              <pc:sldLayoutMk cId="1987414540" sldId="2147483649"/>
              <ac:spMk id="5" creationId="{0A8279E6-08B4-601D-5B6D-14D2F46CA897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12" creationId="{B66A4F27-7262-2946-0907-637C741CFFC9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14" creationId="{9AB070C1-2483-3DE5-E6E3-53F7675168BC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15" creationId="{DEB0FBA3-4572-38E0-BDE8-BEE3F3C54FD3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16" creationId="{3AC39AFE-2B59-D3EF-F229-E14ADCCA4B98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17" creationId="{057FEC32-DEB8-FEE3-DA6F-69EEC5A1C655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18" creationId="{D35C2BD2-48E3-4970-76C2-FFF591A06D88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20" creationId="{8B216536-D06F-79C8-6D2B-16328D05D732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22" creationId="{2DA3C0FB-8C10-7BFD-C50C-D0A407CBB00E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23" creationId="{48C4E6A5-2131-E48F-9A4D-4A5B1537D7B0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24" creationId="{910E443E-BAEE-26A4-E00B-54EC17A56C17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25" creationId="{07DA55FC-2DB7-0DA7-AB42-1C13334F6A65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26" creationId="{C2B6BA91-E134-09E7-D3AF-C5BD5AF2482F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28" creationId="{57591774-C1B9-8379-99BC-403C21D55A89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29" creationId="{39836F05-BE21-A46F-A6DD-E34D9C542A09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0" creationId="{0ACA6900-7F03-4114-73CA-52F61B1F3A0C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1" creationId="{B3ADBCAF-96CF-04AE-A501-32A559DC1A75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2" creationId="{2B31F027-E73F-8D0B-E5AE-39C0658AF36C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3" creationId="{3B56F9E0-1E55-0729-325E-0637E3003275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4" creationId="{E6DBD758-9D0B-C253-AE20-A126EDAAF689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5" creationId="{0EA6C174-97CB-5489-F5D5-27B388ED3C7A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6" creationId="{E31DF9E5-831C-1DF2-7430-9AE20E80F78B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7" creationId="{AEE72AB3-5615-F5BD-B796-1E6F4524B489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8" creationId="{E31929EB-0FC2-FBCD-F955-42869245436F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39" creationId="{97565A5A-D8DF-644F-9C36-11BD7CCFA64C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0" creationId="{2CED344B-C3FE-139E-338F-B6DF31ABA61F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1" creationId="{879D7306-E421-D7CB-F3C3-F681EC22283E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2" creationId="{893DB3EA-5001-AF6C-E22E-4930DB1D8CB7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3" creationId="{C5E66BE6-3E5E-16CE-B313-B84F9BAF236D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4" creationId="{9FF2C346-DF3C-00F5-8F43-FD3D5487F276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5" creationId="{EAC02636-53D2-E60D-DE5B-8F0F6770E942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6" creationId="{9CD8A8E0-B7FB-E66B-A516-8D074ED18F9E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7" creationId="{21573EDC-1DC6-E027-FC88-E0BC7EE1DECC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8" creationId="{49AC340E-B3DD-F4E6-8BA3-41EFB5276601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49" creationId="{F0E7E5F3-7AE7-21B2-7802-D812632A24EB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0" creationId="{A9A328A2-F6B4-E8CC-1140-918B9F014151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1" creationId="{F4A361BB-973E-AFDE-92C8-CAD9625C8C81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2" creationId="{A7AA482D-38D1-FFDB-B986-C5E9E65D5E1A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3" creationId="{833FAB80-3D0B-3ED7-E2A8-BEBC60043E68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4" creationId="{FA58299C-396B-1A94-2C5C-1D3B20DF47BB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5" creationId="{11F59815-E2BC-4217-1813-E4910C4FB211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6" creationId="{0AF012AB-2C57-CDA2-3514-5686B3ACF757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7" creationId="{C7FD708E-66F3-D7FB-24D6-22AA2B7CE2DB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8" creationId="{126B071D-411A-F2F5-7B79-F10DA6B6DD3B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59" creationId="{D3FC2F4D-26B5-FE7F-3EBA-FA006F3D2227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0" creationId="{7F980530-2C58-DAB5-1A26-DAF721989748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1" creationId="{B0D7AC91-1AA6-5709-A2AE-FCAD4574AB15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2" creationId="{2EF34A22-ADB0-F64B-E7E6-25D075B51B3B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3" creationId="{EA68C504-5C3B-7D83-99CD-EC4D2096DB31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4" creationId="{3401DA87-C3F3-8863-262D-3590035EFAB5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5" creationId="{1D44B493-58C3-9EC1-C092-8FBC51592CC4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6" creationId="{23112613-D0BF-E76C-5659-34F6C7614369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7" creationId="{2FD4238D-9890-B6D6-0D46-8FE89D108CD5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8" creationId="{0E5C7940-8AE7-9DC2-4573-532E16E48FFB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69" creationId="{059E2284-08CA-52EF-C23D-A9FA32A04B4F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0" creationId="{48F6D3F6-E9D4-4242-5E27-659245ABA6AB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1" creationId="{40CCEDB4-8DA8-3A7B-799A-CC2C353A33DC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2" creationId="{42851785-C28C-0D02-800C-0343513ED92D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3" creationId="{A923A551-69CE-0803-E580-D9F523C33C7B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4" creationId="{E9311AA3-E8A4-2A31-4023-F1DEF16A4CBA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5" creationId="{D43F0302-2141-C23E-C06D-8CF3ABA18013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6" creationId="{EA9517D9-2027-909D-3974-86A0FB6AA5DD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7" creationId="{00CBDCF1-9963-307E-D7F2-FBCBF8A0E0D6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8" creationId="{4AC69E3C-77FC-4D9D-5B97-998FA0460F58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79" creationId="{F92E5032-325F-C3B3-C112-50AA215C3E6C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80" creationId="{C1BAA01D-6D82-7EAC-CB63-06FE4759C250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81" creationId="{33241F08-BEDC-08E6-A646-FA837FEB5016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82" creationId="{8664B351-E000-C27F-4DB2-43171A6CAEC6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83" creationId="{7373713C-0646-8E99-66F0-60FD45A6D01D}"/>
            </ac:spMkLst>
          </pc:spChg>
          <pc:spChg chg="mod">
            <ac:chgData name="Marcin Bareja" userId="9eb0e1ac-84fb-4de2-955d-104b7f161838" providerId="ADAL" clId="{0D87A187-68AD-4B2B-8689-3F2C0F92BCBF}" dt="2023-02-23T17:27:24.455" v="23" actId="27803"/>
            <ac:spMkLst>
              <pc:docMk/>
              <pc:sldMasterMk cId="872849620" sldId="2147483648"/>
              <pc:sldLayoutMk cId="1987414540" sldId="2147483649"/>
              <ac:spMk id="84" creationId="{853BB647-FA97-2C84-08EF-A6A38DB36CF2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86" creationId="{9555EDA5-E4A3-0052-6CAF-469EC8983022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88" creationId="{6D2A74FB-6A1E-361D-BD7D-C3DDFFC28375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89" creationId="{0618D47C-7507-D525-0676-908C5B90D6E2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90" creationId="{1348A038-389E-F5D9-ACAD-4B354C1F6954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91" creationId="{2879FF8E-4079-2257-A49B-F2117DBAE20C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92" creationId="{6BF3384B-C960-D27E-C10A-F545F5EB147D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94" creationId="{5F76CB8D-6E83-7A7D-1996-CF2DCBC66BD3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96" creationId="{FDED2911-114C-6EDC-BAB1-27520780603D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97" creationId="{ACEB7701-9BF1-E7C9-3843-7BBD8424D311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98" creationId="{078F4827-D1D0-0EC4-761B-386A302A2A5C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99" creationId="{68AAEABD-EC2D-97D3-834E-8A4B490F6EF0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00" creationId="{AAFFF361-938A-47FD-2C79-C3505D7EE3F4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02" creationId="{4CA137B1-F0EF-FEBF-BA95-E93D2D482A04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03" creationId="{C06853F1-A90F-3640-C387-9DB7D3B1D8E3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04" creationId="{1D4C5EE3-D2B8-8A6D-460E-C7BB61EDFFC4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05" creationId="{4724AC2B-888F-3A05-A1F5-B568260828D1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06" creationId="{404B7188-5A74-615C-C37C-DC297F12C095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07" creationId="{CCD633A5-A4CD-BC53-6892-742DA839421F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08" creationId="{AF744E9D-514E-F7E0-160A-7F3F3D680E3F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09" creationId="{2B2178C2-2FBD-9A1A-F38E-E399043F05B5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0" creationId="{DE5499BE-E430-2D1F-7403-5EE67432C2EE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1" creationId="{BB247FD0-1539-273D-9591-7B6E6BB22D01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2" creationId="{B69A3B94-F979-995A-DE39-2429A2F78FB7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3" creationId="{33F70141-A253-57B6-37E8-B7411A95B631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4" creationId="{A4507484-A5C4-24A8-628F-B7E2A2A9EF4E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5" creationId="{81C33BD9-C99C-0E33-BA67-F1BAB33FEE42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6" creationId="{71B7D699-0D88-EB84-1A27-0B37257EAA1F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7" creationId="{072B5809-F59F-6997-F473-B5036835FB29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8" creationId="{256B8A9F-ED19-F0D2-6FAC-2490CE22210A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19" creationId="{E1D1418C-44E1-B9D7-6678-D037F466BC09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0" creationId="{15196A03-1AB7-C64E-F993-C0CBEE4C4BD3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1" creationId="{4BF50203-63A2-5C7A-4E81-16DA26B88B0D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2" creationId="{8056633F-38E9-2ABA-07A5-27250893E3F5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3" creationId="{D0964258-A942-DD63-FCAB-BB941262DB4B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4" creationId="{8EEB5912-4125-07BF-9F78-5D65CC15C657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5" creationId="{5F8DF157-276D-1F3E-3397-9CF82915802F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6" creationId="{BA65571D-087F-EB48-BAFA-5E8DCAC36283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7" creationId="{63FA1519-3CE0-7998-C5E4-E3A5093DC8BD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8" creationId="{B913EDF6-00C8-E48E-D03E-730CD8E84836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29" creationId="{FAAA7EAD-B326-D4E9-D387-5F07BF9A567F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0" creationId="{911E8354-00A6-E3EA-9352-F8421346782D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1" creationId="{7A38359B-D7A1-BD0A-68B3-63ACF5AA3858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2" creationId="{B7F1E6CB-4E92-4C6B-E8AC-D07EA727DC75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3" creationId="{666AFB32-9F62-1CAE-0CA7-BB972EC6BADA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4" creationId="{6B6429DD-D96B-28A9-BE45-9A66E3890F8B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5" creationId="{1C4A33AA-99D8-1523-5E4F-F7321E94B427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6" creationId="{B55D0781-07F3-C277-9B68-386B2DE950B9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7" creationId="{1B1F9251-A206-EE5F-DF93-295A60A2B9A2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8" creationId="{0D8F2F6F-500F-CEAC-F56F-AACAC0BD5A5A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39" creationId="{F4A55461-1800-0777-6454-2A0536C640A1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0" creationId="{1CD514E1-FDFC-C908-693C-01E92E61E00F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1" creationId="{4A348201-76FD-2597-5023-9BEF506E2A60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2" creationId="{BD01CFB3-25E1-7D99-2879-25118F78DD27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3" creationId="{789751AA-1D95-06B0-7722-3133A3E80A21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4" creationId="{EDC79C2F-14A8-0CFB-A353-E37ED9F8B022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5" creationId="{4A8C0A2E-704E-2062-3BB0-BD450B201747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6" creationId="{45A25D4A-F8C9-3748-B6F8-F148F43F4CF3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7" creationId="{374C87FD-08D4-17DB-99B5-ECB65731A291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8" creationId="{C6D6C96F-7EBC-17C2-45B7-E35E929D74DC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49" creationId="{7DEE5D09-A634-A30D-2359-F69CC4C1DE3F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50" creationId="{5FBE3B01-346B-BB64-F6D4-8F86501222E8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51" creationId="{99045D19-753F-45B8-067B-C430D62A5FC2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52" creationId="{D6969351-67D3-4C30-030F-7591C000C48F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53" creationId="{7478C1B2-233D-2F27-8466-83109CBFDB7A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54" creationId="{EFE08872-C6B1-9928-4425-F3D1903FE6B2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55" creationId="{EC233BC6-9B70-5C3F-3C49-579E2F2E3937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56" creationId="{2A91733D-67CC-D898-E659-D73D90CCC6E5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57" creationId="{1BF54E5D-7131-20FE-995C-A5AF8161AB40}"/>
            </ac:spMkLst>
          </pc:spChg>
          <pc:spChg chg="mod">
            <ac:chgData name="Marcin Bareja" userId="9eb0e1ac-84fb-4de2-955d-104b7f161838" providerId="ADAL" clId="{0D87A187-68AD-4B2B-8689-3F2C0F92BCBF}" dt="2023-02-23T17:27:24.095" v="21" actId="27803"/>
            <ac:spMkLst>
              <pc:docMk/>
              <pc:sldMasterMk cId="872849620" sldId="2147483648"/>
              <pc:sldLayoutMk cId="1987414540" sldId="2147483649"/>
              <ac:spMk id="158" creationId="{0C8C39C2-B4A0-F851-353E-CD717BF40AB7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60" creationId="{345B4B0D-F7F8-E4F3-8982-6462C2CD49FC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62" creationId="{4249E9A5-BB58-823B-5F06-C6E208E69ED8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63" creationId="{1A9706DC-ACF3-ABFC-AC03-14283FC83099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64" creationId="{135537B2-D6BE-9AC6-0588-5BB2B22A1C04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65" creationId="{ACC4416B-2290-AFB5-6BE4-EA072A649658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66" creationId="{3EDC8B45-8903-B8A3-C71B-5D8CC1BB53DB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68" creationId="{93F84A55-A76F-EAB8-074D-D5B23B749E65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69" creationId="{F69EE2FE-D75E-1266-4FCA-987F45AFC642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0" creationId="{634CCB6F-5E5B-B203-3BB3-93D150FB2BB1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1" creationId="{3178F664-82BF-986D-F0F7-95D999544DDA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2" creationId="{0F035077-5E30-471C-E832-3D756B6A5737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3" creationId="{549E7371-BA28-E8BF-DA1A-3D3059D1BD0F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4" creationId="{6622D849-E83D-5126-F0C8-F91C0AE8FCFE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5" creationId="{FBBE43F3-9B33-A9AF-AD18-14588AA7FBE4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6" creationId="{CE5422F7-D2EE-F8DF-0411-3AA40D307B13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7" creationId="{E7CC3A91-E6AA-B5FD-6400-0B098AD93D2C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8" creationId="{E761C8D7-3359-DA5C-F50F-1DDD7088CFAC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79" creationId="{DEA248CC-C861-2DFB-281D-BF5BC27F59A5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0" creationId="{17C3EE30-EA7C-EBA3-D8B7-D6E90F21F2CA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1" creationId="{650B356C-9FD0-EE6C-31F4-1AB0E40D91DF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2" creationId="{890C8061-C8D4-9380-1F9D-6A2541497664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3" creationId="{805503A4-905E-EF51-D0CB-6CC8FB25580D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4" creationId="{B92822DD-50DF-19BD-B095-1B72B2A6BB3F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5" creationId="{DCF5328D-94FD-092B-F6AE-1658C430568E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6" creationId="{C5B9C5E0-5365-2C44-CF6E-9B1898BC563D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7" creationId="{04557A39-AA1E-61EC-DD44-95BF4E746881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8" creationId="{C9966778-CD05-0E7C-1A8A-31EE7860870E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89" creationId="{C0323A81-7E4F-3777-68B8-449957FD5C75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0" creationId="{51443D07-56D9-DEB8-FB59-9088BEBEFE9B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1" creationId="{C8C94873-0412-7D42-90F7-84391D8F85B9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2" creationId="{1DCFB856-DA1F-EE11-FA91-365418512E08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3" creationId="{FBC28201-F217-3032-D993-21F893ED20FF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4" creationId="{D74A1B2C-F108-D421-9FF4-3992636F90BE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5" creationId="{D297328D-15EF-588A-F0A2-4923D85AED9D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6" creationId="{1A1A1BC0-BA37-5FBF-7CD9-A2BF02FC0750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7" creationId="{A7C98224-0E64-E7CF-1E47-2316D9EBEC96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8" creationId="{1A209E3A-4D82-A617-5DD1-29EF3B4BC927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199" creationId="{AE48F67D-ACC8-58BE-A437-13DFD1D123B2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0" creationId="{46058264-AE4D-FE71-DD09-68C4D3D13B66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1" creationId="{DC9CF6A4-FE61-AAD6-4769-F03310E55B40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2" creationId="{16D844D8-01CC-AF2D-194C-08E92F3D0496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3" creationId="{22E28367-EC61-F0BD-3307-EDF838D00CCA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4" creationId="{66311A99-6126-B97F-68D4-D9FE787FA789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5" creationId="{C1198A81-65F7-2CD9-46B0-0479F1EDC08A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6" creationId="{40069AF5-5302-CAED-7222-84A2AB8F6128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7" creationId="{22071D73-C3EA-46F4-8296-79941A5BEE94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8" creationId="{4D195463-D87B-A2EA-ED2F-45EA9A8EBFA1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09" creationId="{69C85410-ED74-AF3E-B84F-5AFEB6C674FE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0" creationId="{10E267BE-671D-90C6-4773-BEC0D43D27B4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1" creationId="{0B0571DB-BF45-B561-5B5F-346E074F28DB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2" creationId="{0678C28D-AB09-E878-CB18-20681D28300E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3" creationId="{7D1B0F23-470B-57CD-8D97-1F018FF8CA9E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4" creationId="{FBD2E15B-B024-49BE-28E4-4440E71D91D0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5" creationId="{F98A16DD-6F03-2DE3-4B82-0439E46A5365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6" creationId="{F194FCED-76A7-9360-4F30-3B3D93FBF367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7" creationId="{4106B82C-C958-ABAD-DC13-0D962A25AD86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8" creationId="{3A0EFA7A-3A70-FAF9-A541-D6FE7F18C602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19" creationId="{9E315435-8BFF-D01A-4C61-AB8C6CEAEEDC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0" creationId="{93C9BAB4-588D-14F1-FCC1-E8D9D7ACECD8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1" creationId="{04A6996C-EA16-79D0-5DB7-ED2EB564895D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2" creationId="{A9D0FE2B-4E9C-DB76-8D4E-3C358747FC7C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3" creationId="{1AAFA74A-0DA9-3D57-E4A0-DAAE77DF7A17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4" creationId="{043B59D2-CF9A-2853-6A12-85C45EC4F9B4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5" creationId="{B1995728-6D1A-8402-4927-EEBC3FF9E511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6" creationId="{6B0D1208-988D-CB8D-52A9-66FF234124DB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7" creationId="{546A2940-3C9E-D1A3-42C2-216C1C2F82B7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8" creationId="{406419FF-EA5F-556E-0F2A-111A7F3F1371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29" creationId="{D909C697-D98B-0D0A-7C9A-A44E70F17CB4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0" creationId="{42AE61C6-82D3-C36D-2EDE-A8AB45BE82B3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1" creationId="{E677D8DC-903F-84A8-C777-3760A552BE0C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2" creationId="{1BD2775A-A4C2-F962-08AD-482AC60ED7FD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3" creationId="{9F4A5A2A-117B-B972-59C0-52B1762C9D32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4" creationId="{AE6094E4-C2EE-4BC2-5C51-C8EF05F3307D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5" creationId="{047E6626-D1D1-6A6E-2276-5B4F4C9A0FBC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6" creationId="{3DF7D4DB-265C-A65F-851A-5BD004A9255D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7" creationId="{CC331306-C024-1C12-A6F4-21E6CFDDD8BB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8" creationId="{3F68FFAD-513D-AD75-B36A-B1D75E4ED1D6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39" creationId="{A936DCFB-BC65-1EA9-5184-F9E4180E30B6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0" creationId="{1D6DAC69-3DAE-F2FC-E226-542C57C871BC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1" creationId="{9CA139EC-C5E7-CB0A-DB2E-36D12E2D7B71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2" creationId="{68BEB9D9-81D1-7E32-DBF3-ED441551574E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3" creationId="{99F40208-D467-F991-CB51-3E1AA4D644C5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4" creationId="{2F825C36-483E-2B90-B521-367B43144790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5" creationId="{5BC5127C-30E7-F5E6-638F-9832F6A7F5CA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6" creationId="{B5D6DF98-2CD8-DD82-C7BE-05F9472729A3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7" creationId="{F980D636-88EF-4635-C4D7-0F73E435CC03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8" creationId="{4B5C1A83-37A5-56B2-70CB-D8B75B01B16B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49" creationId="{32731663-B52B-DE0E-74DA-5F25833E32DC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50" creationId="{7776ED1D-7EAE-C04F-1416-44F67D1FD1A9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51" creationId="{D2B2BA82-5549-9D60-B10D-98AE85CBC0E3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52" creationId="{F0B09446-9B6A-5186-34D0-6EE600DD80E9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53" creationId="{1230821B-701F-288D-C179-FF10289D9CE6}"/>
            </ac:spMkLst>
          </pc:spChg>
          <pc:spChg chg="mod">
            <ac:chgData name="Marcin Bareja" userId="9eb0e1ac-84fb-4de2-955d-104b7f161838" providerId="ADAL" clId="{0D87A187-68AD-4B2B-8689-3F2C0F92BCBF}" dt="2023-02-23T17:27:22.776" v="16" actId="27803"/>
            <ac:spMkLst>
              <pc:docMk/>
              <pc:sldMasterMk cId="872849620" sldId="2147483648"/>
              <pc:sldLayoutMk cId="1987414540" sldId="2147483649"/>
              <ac:spMk id="254" creationId="{A5557A99-FBEE-B5E4-11D7-60F49EC9E035}"/>
            </ac:spMkLst>
          </pc:spChg>
          <pc:grpChg chg="add del mod">
            <ac:chgData name="Marcin Bareja" userId="9eb0e1ac-84fb-4de2-955d-104b7f161838" providerId="ADAL" clId="{0D87A187-68AD-4B2B-8689-3F2C0F92BCBF}" dt="2023-02-23T17:27:24.455" v="23" actId="27803"/>
            <ac:grpSpMkLst>
              <pc:docMk/>
              <pc:sldMasterMk cId="872849620" sldId="2147483648"/>
              <pc:sldLayoutMk cId="1987414540" sldId="2147483649"/>
              <ac:grpSpMk id="11" creationId="{3444061E-9FD0-0E93-E80C-99B5998EDA39}"/>
            </ac:grpSpMkLst>
          </pc:grpChg>
          <pc:grpChg chg="mod">
            <ac:chgData name="Marcin Bareja" userId="9eb0e1ac-84fb-4de2-955d-104b7f161838" providerId="ADAL" clId="{0D87A187-68AD-4B2B-8689-3F2C0F92BCBF}" dt="2023-02-23T17:27:24.455" v="23" actId="27803"/>
            <ac:grpSpMkLst>
              <pc:docMk/>
              <pc:sldMasterMk cId="872849620" sldId="2147483648"/>
              <pc:sldLayoutMk cId="1987414540" sldId="2147483649"/>
              <ac:grpSpMk id="13" creationId="{6D6F25F3-361E-6659-872B-DD8F54C40A8E}"/>
            </ac:grpSpMkLst>
          </pc:grpChg>
          <pc:grpChg chg="mod">
            <ac:chgData name="Marcin Bareja" userId="9eb0e1ac-84fb-4de2-955d-104b7f161838" providerId="ADAL" clId="{0D87A187-68AD-4B2B-8689-3F2C0F92BCBF}" dt="2023-02-23T17:27:24.455" v="23" actId="27803"/>
            <ac:grpSpMkLst>
              <pc:docMk/>
              <pc:sldMasterMk cId="872849620" sldId="2147483648"/>
              <pc:sldLayoutMk cId="1987414540" sldId="2147483649"/>
              <ac:grpSpMk id="19" creationId="{EAC300E3-A84E-939C-8EB4-EE1FC3B65828}"/>
            </ac:grpSpMkLst>
          </pc:grpChg>
          <pc:grpChg chg="mod">
            <ac:chgData name="Marcin Bareja" userId="9eb0e1ac-84fb-4de2-955d-104b7f161838" providerId="ADAL" clId="{0D87A187-68AD-4B2B-8689-3F2C0F92BCBF}" dt="2023-02-23T17:27:24.455" v="23" actId="27803"/>
            <ac:grpSpMkLst>
              <pc:docMk/>
              <pc:sldMasterMk cId="872849620" sldId="2147483648"/>
              <pc:sldLayoutMk cId="1987414540" sldId="2147483649"/>
              <ac:grpSpMk id="21" creationId="{351D05A9-6D88-E2B3-2FA1-2D3C5A72011D}"/>
            </ac:grpSpMkLst>
          </pc:grpChg>
          <pc:grpChg chg="mod">
            <ac:chgData name="Marcin Bareja" userId="9eb0e1ac-84fb-4de2-955d-104b7f161838" providerId="ADAL" clId="{0D87A187-68AD-4B2B-8689-3F2C0F92BCBF}" dt="2023-02-23T17:27:24.455" v="23" actId="27803"/>
            <ac:grpSpMkLst>
              <pc:docMk/>
              <pc:sldMasterMk cId="872849620" sldId="2147483648"/>
              <pc:sldLayoutMk cId="1987414540" sldId="2147483649"/>
              <ac:grpSpMk id="27" creationId="{D21657B5-6DDF-82B8-ACAE-097694F46463}"/>
            </ac:grpSpMkLst>
          </pc:grpChg>
          <pc:grpChg chg="add del mod">
            <ac:chgData name="Marcin Bareja" userId="9eb0e1ac-84fb-4de2-955d-104b7f161838" providerId="ADAL" clId="{0D87A187-68AD-4B2B-8689-3F2C0F92BCBF}" dt="2023-02-23T17:27:24.095" v="21" actId="27803"/>
            <ac:grpSpMkLst>
              <pc:docMk/>
              <pc:sldMasterMk cId="872849620" sldId="2147483648"/>
              <pc:sldLayoutMk cId="1987414540" sldId="2147483649"/>
              <ac:grpSpMk id="85" creationId="{90AEF168-CF67-6621-96AB-31FA11247CC0}"/>
            </ac:grpSpMkLst>
          </pc:grpChg>
          <pc:grpChg chg="mod">
            <ac:chgData name="Marcin Bareja" userId="9eb0e1ac-84fb-4de2-955d-104b7f161838" providerId="ADAL" clId="{0D87A187-68AD-4B2B-8689-3F2C0F92BCBF}" dt="2023-02-23T17:27:24.095" v="21" actId="27803"/>
            <ac:grpSpMkLst>
              <pc:docMk/>
              <pc:sldMasterMk cId="872849620" sldId="2147483648"/>
              <pc:sldLayoutMk cId="1987414540" sldId="2147483649"/>
              <ac:grpSpMk id="87" creationId="{54323AAF-BC4F-4BC6-893A-D5A19468BE83}"/>
            </ac:grpSpMkLst>
          </pc:grpChg>
          <pc:grpChg chg="mod">
            <ac:chgData name="Marcin Bareja" userId="9eb0e1ac-84fb-4de2-955d-104b7f161838" providerId="ADAL" clId="{0D87A187-68AD-4B2B-8689-3F2C0F92BCBF}" dt="2023-02-23T17:27:24.095" v="21" actId="27803"/>
            <ac:grpSpMkLst>
              <pc:docMk/>
              <pc:sldMasterMk cId="872849620" sldId="2147483648"/>
              <pc:sldLayoutMk cId="1987414540" sldId="2147483649"/>
              <ac:grpSpMk id="93" creationId="{3D19130A-617C-A97A-322D-3FA39C57EBE7}"/>
            </ac:grpSpMkLst>
          </pc:grpChg>
          <pc:grpChg chg="mod">
            <ac:chgData name="Marcin Bareja" userId="9eb0e1ac-84fb-4de2-955d-104b7f161838" providerId="ADAL" clId="{0D87A187-68AD-4B2B-8689-3F2C0F92BCBF}" dt="2023-02-23T17:27:24.095" v="21" actId="27803"/>
            <ac:grpSpMkLst>
              <pc:docMk/>
              <pc:sldMasterMk cId="872849620" sldId="2147483648"/>
              <pc:sldLayoutMk cId="1987414540" sldId="2147483649"/>
              <ac:grpSpMk id="95" creationId="{22DD8FBC-D50F-48C4-1A6D-5964B5448021}"/>
            </ac:grpSpMkLst>
          </pc:grpChg>
          <pc:grpChg chg="mod">
            <ac:chgData name="Marcin Bareja" userId="9eb0e1ac-84fb-4de2-955d-104b7f161838" providerId="ADAL" clId="{0D87A187-68AD-4B2B-8689-3F2C0F92BCBF}" dt="2023-02-23T17:27:24.095" v="21" actId="27803"/>
            <ac:grpSpMkLst>
              <pc:docMk/>
              <pc:sldMasterMk cId="872849620" sldId="2147483648"/>
              <pc:sldLayoutMk cId="1987414540" sldId="2147483649"/>
              <ac:grpSpMk id="101" creationId="{52A3D9B4-7491-DA83-A58A-09435CB3EB6F}"/>
            </ac:grpSpMkLst>
          </pc:grpChg>
          <pc:grpChg chg="add del mod">
            <ac:chgData name="Marcin Bareja" userId="9eb0e1ac-84fb-4de2-955d-104b7f161838" providerId="ADAL" clId="{0D87A187-68AD-4B2B-8689-3F2C0F92BCBF}" dt="2023-02-23T17:27:22.776" v="16" actId="27803"/>
            <ac:grpSpMkLst>
              <pc:docMk/>
              <pc:sldMasterMk cId="872849620" sldId="2147483648"/>
              <pc:sldLayoutMk cId="1987414540" sldId="2147483649"/>
              <ac:grpSpMk id="159" creationId="{23B7A659-F6DB-8269-0425-F882C0AB7641}"/>
            </ac:grpSpMkLst>
          </pc:grpChg>
          <pc:grpChg chg="mod">
            <ac:chgData name="Marcin Bareja" userId="9eb0e1ac-84fb-4de2-955d-104b7f161838" providerId="ADAL" clId="{0D87A187-68AD-4B2B-8689-3F2C0F92BCBF}" dt="2023-02-23T17:27:22.776" v="16" actId="27803"/>
            <ac:grpSpMkLst>
              <pc:docMk/>
              <pc:sldMasterMk cId="872849620" sldId="2147483648"/>
              <pc:sldLayoutMk cId="1987414540" sldId="2147483649"/>
              <ac:grpSpMk id="161" creationId="{E5D3ABFB-8E47-31C7-7723-FC7118B84C1F}"/>
            </ac:grpSpMkLst>
          </pc:grpChg>
          <pc:grpChg chg="mod">
            <ac:chgData name="Marcin Bareja" userId="9eb0e1ac-84fb-4de2-955d-104b7f161838" providerId="ADAL" clId="{0D87A187-68AD-4B2B-8689-3F2C0F92BCBF}" dt="2023-02-23T17:27:22.776" v="16" actId="27803"/>
            <ac:grpSpMkLst>
              <pc:docMk/>
              <pc:sldMasterMk cId="872849620" sldId="2147483648"/>
              <pc:sldLayoutMk cId="1987414540" sldId="2147483649"/>
              <ac:grpSpMk id="167" creationId="{6BFCAD78-5D05-7F5A-2C56-2D7B4778149F}"/>
            </ac:grpSpMkLst>
          </pc:grpChg>
          <pc:picChg chg="add del mod">
            <ac:chgData name="Marcin Bareja" userId="9eb0e1ac-84fb-4de2-955d-104b7f161838" providerId="ADAL" clId="{0D87A187-68AD-4B2B-8689-3F2C0F92BCBF}" dt="2023-02-23T17:27:25.271" v="27" actId="22"/>
            <ac:picMkLst>
              <pc:docMk/>
              <pc:sldMasterMk cId="872849620" sldId="2147483648"/>
              <pc:sldLayoutMk cId="1987414540" sldId="2147483649"/>
              <ac:picMk id="7" creationId="{C080B7B2-9165-2E4B-1137-A4C0C7ECFE6C}"/>
            </ac:picMkLst>
          </pc:picChg>
          <pc:picChg chg="add del mod">
            <ac:chgData name="Marcin Bareja" userId="9eb0e1ac-84fb-4de2-955d-104b7f161838" providerId="ADAL" clId="{0D87A187-68AD-4B2B-8689-3F2C0F92BCBF}" dt="2023-02-23T17:27:24.853" v="25" actId="22"/>
            <ac:picMkLst>
              <pc:docMk/>
              <pc:sldMasterMk cId="872849620" sldId="2147483648"/>
              <pc:sldLayoutMk cId="1987414540" sldId="2147483649"/>
              <ac:picMk id="9" creationId="{8E3D2382-86B1-E251-F875-C27821BA6193}"/>
            </ac:picMkLst>
          </pc:picChg>
          <pc:picChg chg="add del mod">
            <ac:chgData name="Marcin Bareja" userId="9eb0e1ac-84fb-4de2-955d-104b7f161838" providerId="ADAL" clId="{0D87A187-68AD-4B2B-8689-3F2C0F92BCBF}" dt="2023-02-23T21:34:01.981" v="40" actId="478"/>
            <ac:picMkLst>
              <pc:docMk/>
              <pc:sldMasterMk cId="872849620" sldId="2147483648"/>
              <pc:sldLayoutMk cId="1987414540" sldId="2147483649"/>
              <ac:picMk id="10" creationId="{AE3DE2D3-65C9-5568-5B04-C380A490D7AA}"/>
            </ac:picMkLst>
          </pc:picChg>
          <pc:picChg chg="add mod">
            <ac:chgData name="Marcin Bareja" userId="9eb0e1ac-84fb-4de2-955d-104b7f161838" providerId="ADAL" clId="{0D87A187-68AD-4B2B-8689-3F2C0F92BCBF}" dt="2023-02-23T21:33:59.043" v="39" actId="14100"/>
            <ac:picMkLst>
              <pc:docMk/>
              <pc:sldMasterMk cId="872849620" sldId="2147483648"/>
              <pc:sldLayoutMk cId="1987414540" sldId="2147483649"/>
              <ac:picMk id="256" creationId="{32ED4E1F-D7AE-FA65-7702-2E2C6804ED82}"/>
            </ac:picMkLst>
          </pc:picChg>
        </pc:sldLayoutChg>
        <pc:sldLayoutChg chg="addSp delSp modSp mod">
          <pc:chgData name="Marcin Bareja" userId="9eb0e1ac-84fb-4de2-955d-104b7f161838" providerId="ADAL" clId="{0D87A187-68AD-4B2B-8689-3F2C0F92BCBF}" dt="2023-02-23T21:38:11.237" v="104" actId="20577"/>
          <pc:sldLayoutMkLst>
            <pc:docMk/>
            <pc:sldMasterMk cId="872849620" sldId="2147483648"/>
            <pc:sldLayoutMk cId="2169985035" sldId="2147483650"/>
          </pc:sldLayoutMkLst>
          <pc:spChg chg="mod">
            <ac:chgData name="Marcin Bareja" userId="9eb0e1ac-84fb-4de2-955d-104b7f161838" providerId="ADAL" clId="{0D87A187-68AD-4B2B-8689-3F2C0F92BCBF}" dt="2023-02-23T21:37:35.852" v="87"/>
            <ac:spMkLst>
              <pc:docMk/>
              <pc:sldMasterMk cId="872849620" sldId="2147483648"/>
              <pc:sldLayoutMk cId="2169985035" sldId="2147483650"/>
              <ac:spMk id="2" creationId="{0D7BDB6D-FAFE-D55A-C9A0-36F6C6444F3F}"/>
            </ac:spMkLst>
          </pc:spChg>
          <pc:spChg chg="mod">
            <ac:chgData name="Marcin Bareja" userId="9eb0e1ac-84fb-4de2-955d-104b7f161838" providerId="ADAL" clId="{0D87A187-68AD-4B2B-8689-3F2C0F92BCBF}" dt="2023-02-23T21:38:11.237" v="104" actId="20577"/>
            <ac:spMkLst>
              <pc:docMk/>
              <pc:sldMasterMk cId="872849620" sldId="2147483648"/>
              <pc:sldLayoutMk cId="2169985035" sldId="2147483650"/>
              <ac:spMk id="3" creationId="{C09D04B6-392D-148E-849C-E1220B7516D3}"/>
            </ac:spMkLst>
          </pc:spChg>
          <pc:spChg chg="mod">
            <ac:chgData name="Marcin Bareja" userId="9eb0e1ac-84fb-4de2-955d-104b7f161838" providerId="ADAL" clId="{0D87A187-68AD-4B2B-8689-3F2C0F92BCBF}" dt="2023-02-23T21:37:23.065" v="84"/>
            <ac:spMkLst>
              <pc:docMk/>
              <pc:sldMasterMk cId="872849620" sldId="2147483648"/>
              <pc:sldLayoutMk cId="2169985035" sldId="2147483650"/>
              <ac:spMk id="5" creationId="{F28928A6-E522-78EB-CDD5-54D18ADC7D0C}"/>
            </ac:spMkLst>
          </pc:spChg>
          <pc:picChg chg="add del mod">
            <ac:chgData name="Marcin Bareja" userId="9eb0e1ac-84fb-4de2-955d-104b7f161838" providerId="ADAL" clId="{0D87A187-68AD-4B2B-8689-3F2C0F92BCBF}" dt="2023-02-23T21:34:18.181" v="43"/>
            <ac:picMkLst>
              <pc:docMk/>
              <pc:sldMasterMk cId="872849620" sldId="2147483648"/>
              <pc:sldLayoutMk cId="2169985035" sldId="2147483650"/>
              <ac:picMk id="6" creationId="{CEC426AA-1028-F84F-5B87-66FFD7ECBD26}"/>
            </ac:picMkLst>
          </pc:picChg>
          <pc:picChg chg="add del">
            <ac:chgData name="Marcin Bareja" userId="9eb0e1ac-84fb-4de2-955d-104b7f161838" providerId="ADAL" clId="{0D87A187-68AD-4B2B-8689-3F2C0F92BCBF}" dt="2023-02-23T21:34:27.892" v="47" actId="478"/>
            <ac:picMkLst>
              <pc:docMk/>
              <pc:sldMasterMk cId="872849620" sldId="2147483648"/>
              <pc:sldLayoutMk cId="2169985035" sldId="2147483650"/>
              <ac:picMk id="7" creationId="{3EDC665C-995C-1AD7-6BC3-D79FE8CB427A}"/>
            </ac:picMkLst>
          </pc:picChg>
          <pc:picChg chg="add mod">
            <ac:chgData name="Marcin Bareja" userId="9eb0e1ac-84fb-4de2-955d-104b7f161838" providerId="ADAL" clId="{0D87A187-68AD-4B2B-8689-3F2C0F92BCBF}" dt="2023-02-23T21:34:26.576" v="46" actId="1076"/>
            <ac:picMkLst>
              <pc:docMk/>
              <pc:sldMasterMk cId="872849620" sldId="2147483648"/>
              <pc:sldLayoutMk cId="2169985035" sldId="2147483650"/>
              <ac:picMk id="8" creationId="{C1918521-3A08-4BFC-6FED-EEAFB2E59F36}"/>
            </ac:picMkLst>
          </pc:picChg>
        </pc:sldLayoutChg>
        <pc:sldLayoutChg chg="addSp delSp modSp mod">
          <pc:chgData name="Marcin Bareja" userId="9eb0e1ac-84fb-4de2-955d-104b7f161838" providerId="ADAL" clId="{0D87A187-68AD-4B2B-8689-3F2C0F92BCBF}" dt="2023-02-23T21:39:34.420" v="165" actId="20577"/>
          <pc:sldLayoutMkLst>
            <pc:docMk/>
            <pc:sldMasterMk cId="872849620" sldId="2147483648"/>
            <pc:sldLayoutMk cId="3674787388" sldId="2147483654"/>
          </pc:sldLayoutMkLst>
          <pc:spChg chg="mod">
            <ac:chgData name="Marcin Bareja" userId="9eb0e1ac-84fb-4de2-955d-104b7f161838" providerId="ADAL" clId="{0D87A187-68AD-4B2B-8689-3F2C0F92BCBF}" dt="2023-02-23T21:39:31.688" v="162"/>
            <ac:spMkLst>
              <pc:docMk/>
              <pc:sldMasterMk cId="872849620" sldId="2147483648"/>
              <pc:sldLayoutMk cId="3674787388" sldId="2147483654"/>
              <ac:spMk id="2" creationId="{7CDE2528-79E9-DBA6-3437-B785C663DC47}"/>
            </ac:spMkLst>
          </pc:spChg>
          <pc:spChg chg="mod">
            <ac:chgData name="Marcin Bareja" userId="9eb0e1ac-84fb-4de2-955d-104b7f161838" providerId="ADAL" clId="{0D87A187-68AD-4B2B-8689-3F2C0F92BCBF}" dt="2023-02-23T21:39:34.420" v="165" actId="20577"/>
            <ac:spMkLst>
              <pc:docMk/>
              <pc:sldMasterMk cId="872849620" sldId="2147483648"/>
              <pc:sldLayoutMk cId="3674787388" sldId="2147483654"/>
              <ac:spMk id="4" creationId="{ABD19BFD-AEEF-0A52-3D7C-FBD53529CF0C}"/>
            </ac:spMkLst>
          </pc:spChg>
          <pc:picChg chg="add mod">
            <ac:chgData name="Marcin Bareja" userId="9eb0e1ac-84fb-4de2-955d-104b7f161838" providerId="ADAL" clId="{0D87A187-68AD-4B2B-8689-3F2C0F92BCBF}" dt="2023-02-23T21:34:41.254" v="50" actId="1076"/>
            <ac:picMkLst>
              <pc:docMk/>
              <pc:sldMasterMk cId="872849620" sldId="2147483648"/>
              <pc:sldLayoutMk cId="3674787388" sldId="2147483654"/>
              <ac:picMk id="5" creationId="{05B93B00-4EDD-05FF-7A1B-35D2EE42CEBF}"/>
            </ac:picMkLst>
          </pc:picChg>
          <pc:picChg chg="del">
            <ac:chgData name="Marcin Bareja" userId="9eb0e1ac-84fb-4de2-955d-104b7f161838" providerId="ADAL" clId="{0D87A187-68AD-4B2B-8689-3F2C0F92BCBF}" dt="2023-02-23T21:34:42.444" v="51" actId="478"/>
            <ac:picMkLst>
              <pc:docMk/>
              <pc:sldMasterMk cId="872849620" sldId="2147483648"/>
              <pc:sldLayoutMk cId="3674787388" sldId="2147483654"/>
              <ac:picMk id="8" creationId="{50E21B8B-A8FA-A99B-249D-47032659BE53}"/>
            </ac:picMkLst>
          </pc:picChg>
        </pc:sldLayoutChg>
        <pc:sldLayoutChg chg="addSp delSp modSp mod">
          <pc:chgData name="Marcin Bareja" userId="9eb0e1ac-84fb-4de2-955d-104b7f161838" providerId="ADAL" clId="{0D87A187-68AD-4B2B-8689-3F2C0F92BCBF}" dt="2023-02-23T21:39:47.464" v="171"/>
          <pc:sldLayoutMkLst>
            <pc:docMk/>
            <pc:sldMasterMk cId="872849620" sldId="2147483648"/>
            <pc:sldLayoutMk cId="3406472346" sldId="2147483657"/>
          </pc:sldLayoutMkLst>
          <pc:spChg chg="mod">
            <ac:chgData name="Marcin Bareja" userId="9eb0e1ac-84fb-4de2-955d-104b7f161838" providerId="ADAL" clId="{0D87A187-68AD-4B2B-8689-3F2C0F92BCBF}" dt="2023-02-23T21:37:00.941" v="79" actId="20577"/>
            <ac:spMkLst>
              <pc:docMk/>
              <pc:sldMasterMk cId="872849620" sldId="2147483648"/>
              <pc:sldLayoutMk cId="3406472346" sldId="2147483657"/>
              <ac:spMk id="2" creationId="{C1E878B5-00FF-E6DD-39CE-129B7654854B}"/>
            </ac:spMkLst>
          </pc:spChg>
          <pc:spChg chg="mod">
            <ac:chgData name="Marcin Bareja" userId="9eb0e1ac-84fb-4de2-955d-104b7f161838" providerId="ADAL" clId="{0D87A187-68AD-4B2B-8689-3F2C0F92BCBF}" dt="2023-02-23T21:39:47.464" v="171"/>
            <ac:spMkLst>
              <pc:docMk/>
              <pc:sldMasterMk cId="872849620" sldId="2147483648"/>
              <pc:sldLayoutMk cId="3406472346" sldId="2147483657"/>
              <ac:spMk id="3" creationId="{34CB6C60-DD13-3F1E-1E12-6DCA874FE65E}"/>
            </ac:spMkLst>
          </pc:spChg>
          <pc:spChg chg="mod">
            <ac:chgData name="Marcin Bareja" userId="9eb0e1ac-84fb-4de2-955d-104b7f161838" providerId="ADAL" clId="{0D87A187-68AD-4B2B-8689-3F2C0F92BCBF}" dt="2023-02-23T21:39:41.764" v="168" actId="20577"/>
            <ac:spMkLst>
              <pc:docMk/>
              <pc:sldMasterMk cId="872849620" sldId="2147483648"/>
              <pc:sldLayoutMk cId="3406472346" sldId="2147483657"/>
              <ac:spMk id="5" creationId="{FF43892A-C182-CE49-91FA-FADD0339A4EE}"/>
            </ac:spMkLst>
          </pc:spChg>
          <pc:picChg chg="add mod">
            <ac:chgData name="Marcin Bareja" userId="9eb0e1ac-84fb-4de2-955d-104b7f161838" providerId="ADAL" clId="{0D87A187-68AD-4B2B-8689-3F2C0F92BCBF}" dt="2023-02-23T21:35:12.004" v="53" actId="1076"/>
            <ac:picMkLst>
              <pc:docMk/>
              <pc:sldMasterMk cId="872849620" sldId="2147483648"/>
              <pc:sldLayoutMk cId="3406472346" sldId="2147483657"/>
              <ac:picMk id="6" creationId="{4E41C270-5F28-6CB4-2BF9-B1789EEE67BB}"/>
            </ac:picMkLst>
          </pc:picChg>
          <pc:picChg chg="del">
            <ac:chgData name="Marcin Bareja" userId="9eb0e1ac-84fb-4de2-955d-104b7f161838" providerId="ADAL" clId="{0D87A187-68AD-4B2B-8689-3F2C0F92BCBF}" dt="2023-02-23T21:35:13.500" v="54" actId="478"/>
            <ac:picMkLst>
              <pc:docMk/>
              <pc:sldMasterMk cId="872849620" sldId="2147483648"/>
              <pc:sldLayoutMk cId="3406472346" sldId="2147483657"/>
              <ac:picMk id="10" creationId="{AE3DE2D3-65C9-5568-5B04-C380A490D7AA}"/>
            </ac:picMkLst>
          </pc:picChg>
        </pc:sldLayoutChg>
        <pc:sldLayoutChg chg="addSp delSp modSp mod">
          <pc:chgData name="Marcin Bareja" userId="9eb0e1ac-84fb-4de2-955d-104b7f161838" providerId="ADAL" clId="{0D87A187-68AD-4B2B-8689-3F2C0F92BCBF}" dt="2023-02-23T21:41:27.471" v="188"/>
          <pc:sldLayoutMkLst>
            <pc:docMk/>
            <pc:sldMasterMk cId="872849620" sldId="2147483648"/>
            <pc:sldLayoutMk cId="988974522" sldId="2147483658"/>
          </pc:sldLayoutMkLst>
          <pc:spChg chg="mod">
            <ac:chgData name="Marcin Bareja" userId="9eb0e1ac-84fb-4de2-955d-104b7f161838" providerId="ADAL" clId="{0D87A187-68AD-4B2B-8689-3F2C0F92BCBF}" dt="2023-02-23T21:41:27.471" v="188"/>
            <ac:spMkLst>
              <pc:docMk/>
              <pc:sldMasterMk cId="872849620" sldId="2147483648"/>
              <pc:sldLayoutMk cId="988974522" sldId="2147483658"/>
              <ac:spMk id="2" creationId="{7CDE2528-79E9-DBA6-3437-B785C663DC47}"/>
            </ac:spMkLst>
          </pc:spChg>
          <pc:picChg chg="add mod">
            <ac:chgData name="Marcin Bareja" userId="9eb0e1ac-84fb-4de2-955d-104b7f161838" providerId="ADAL" clId="{0D87A187-68AD-4B2B-8689-3F2C0F92BCBF}" dt="2023-02-23T21:35:42.341" v="60" actId="14100"/>
            <ac:picMkLst>
              <pc:docMk/>
              <pc:sldMasterMk cId="872849620" sldId="2147483648"/>
              <pc:sldLayoutMk cId="988974522" sldId="2147483658"/>
              <ac:picMk id="6" creationId="{70D9792A-B6BC-0A80-41A8-1F900034DDDF}"/>
            </ac:picMkLst>
          </pc:picChg>
          <pc:picChg chg="del">
            <ac:chgData name="Marcin Bareja" userId="9eb0e1ac-84fb-4de2-955d-104b7f161838" providerId="ADAL" clId="{0D87A187-68AD-4B2B-8689-3F2C0F92BCBF}" dt="2023-02-23T21:35:43.900" v="61" actId="478"/>
            <ac:picMkLst>
              <pc:docMk/>
              <pc:sldMasterMk cId="872849620" sldId="2147483648"/>
              <pc:sldLayoutMk cId="988974522" sldId="2147483658"/>
              <ac:picMk id="8" creationId="{50E21B8B-A8FA-A99B-249D-47032659BE53}"/>
            </ac:picMkLst>
          </pc:picChg>
        </pc:sldLayoutChg>
      </pc:sldMasterChg>
    </pc:docChg>
  </pc:docChgLst>
  <pc:docChgLst>
    <pc:chgData name="Marcin Bareja" userId="9eb0e1ac-84fb-4de2-955d-104b7f161838" providerId="ADAL" clId="{CFCDD75D-8491-4528-A824-CBAA2D211DEF}"/>
    <pc:docChg chg="addSld modSld modMainMaster">
      <pc:chgData name="Marcin Bareja" userId="9eb0e1ac-84fb-4de2-955d-104b7f161838" providerId="ADAL" clId="{CFCDD75D-8491-4528-A824-CBAA2D211DEF}" dt="2023-02-23T14:18:47.894" v="7" actId="680"/>
      <pc:docMkLst>
        <pc:docMk/>
      </pc:docMkLst>
      <pc:sldChg chg="new">
        <pc:chgData name="Marcin Bareja" userId="9eb0e1ac-84fb-4de2-955d-104b7f161838" providerId="ADAL" clId="{CFCDD75D-8491-4528-A824-CBAA2D211DEF}" dt="2023-02-23T14:18:47.894" v="7" actId="680"/>
        <pc:sldMkLst>
          <pc:docMk/>
          <pc:sldMk cId="2207342442" sldId="261"/>
        </pc:sldMkLst>
      </pc:sldChg>
      <pc:sldMasterChg chg="addSldLayout modSldLayout">
        <pc:chgData name="Marcin Bareja" userId="9eb0e1ac-84fb-4de2-955d-104b7f161838" providerId="ADAL" clId="{CFCDD75D-8491-4528-A824-CBAA2D211DEF}" dt="2023-02-23T14:18:06.132" v="6" actId="207"/>
        <pc:sldMasterMkLst>
          <pc:docMk/>
          <pc:sldMasterMk cId="872849620" sldId="2147483648"/>
        </pc:sldMasterMkLst>
        <pc:sldLayoutChg chg="modSp add mod modTransition setBg">
          <pc:chgData name="Marcin Bareja" userId="9eb0e1ac-84fb-4de2-955d-104b7f161838" providerId="ADAL" clId="{CFCDD75D-8491-4528-A824-CBAA2D211DEF}" dt="2023-02-23T14:18:06.132" v="6" actId="207"/>
          <pc:sldLayoutMkLst>
            <pc:docMk/>
            <pc:sldMasterMk cId="872849620" sldId="2147483648"/>
            <pc:sldLayoutMk cId="988974522" sldId="2147483658"/>
          </pc:sldLayoutMkLst>
          <pc:spChg chg="mod">
            <ac:chgData name="Marcin Bareja" userId="9eb0e1ac-84fb-4de2-955d-104b7f161838" providerId="ADAL" clId="{CFCDD75D-8491-4528-A824-CBAA2D211DEF}" dt="2023-02-23T14:17:51.628" v="4" actId="207"/>
            <ac:spMkLst>
              <pc:docMk/>
              <pc:sldMasterMk cId="872849620" sldId="2147483648"/>
              <pc:sldLayoutMk cId="988974522" sldId="2147483658"/>
              <ac:spMk id="2" creationId="{7CDE2528-79E9-DBA6-3437-B785C663DC47}"/>
            </ac:spMkLst>
          </pc:spChg>
          <pc:spChg chg="mod">
            <ac:chgData name="Marcin Bareja" userId="9eb0e1ac-84fb-4de2-955d-104b7f161838" providerId="ADAL" clId="{CFCDD75D-8491-4528-A824-CBAA2D211DEF}" dt="2023-02-23T14:18:06.132" v="6" actId="207"/>
            <ac:spMkLst>
              <pc:docMk/>
              <pc:sldMasterMk cId="872849620" sldId="2147483648"/>
              <pc:sldLayoutMk cId="988974522" sldId="2147483658"/>
              <ac:spMk id="3" creationId="{F9E81E23-B5C2-58B5-670E-CDE79B468B4A}"/>
            </ac:spMkLst>
          </pc:spChg>
          <pc:spChg chg="mod">
            <ac:chgData name="Marcin Bareja" userId="9eb0e1ac-84fb-4de2-955d-104b7f161838" providerId="ADAL" clId="{CFCDD75D-8491-4528-A824-CBAA2D211DEF}" dt="2023-02-23T14:18:01.004" v="5" actId="207"/>
            <ac:spMkLst>
              <pc:docMk/>
              <pc:sldMasterMk cId="872849620" sldId="2147483648"/>
              <pc:sldLayoutMk cId="988974522" sldId="2147483658"/>
              <ac:spMk id="4" creationId="{ABD19BFD-AEEF-0A52-3D7C-FBD53529CF0C}"/>
            </ac:spMkLst>
          </pc:spChg>
          <pc:picChg chg="mod">
            <ac:chgData name="Marcin Bareja" userId="9eb0e1ac-84fb-4de2-955d-104b7f161838" providerId="ADAL" clId="{CFCDD75D-8491-4528-A824-CBAA2D211DEF}" dt="2023-02-23T14:17:41.454" v="3" actId="207"/>
            <ac:picMkLst>
              <pc:docMk/>
              <pc:sldMasterMk cId="872849620" sldId="2147483648"/>
              <pc:sldLayoutMk cId="988974522" sldId="2147483658"/>
              <ac:picMk id="8" creationId="{50E21B8B-A8FA-A99B-249D-47032659BE53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BB269-0820-4E79-B36C-B6D31EBDE9B0}" type="datetimeFigureOut">
              <a:rPr lang="pl-PL" smtClean="0"/>
              <a:t>07.07.2023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1AE54-CADC-4BB3-9259-189EE7750BF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2416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E878B5-00FF-E6DD-39CE-129B765485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7520" y="2313431"/>
            <a:ext cx="8858794" cy="875475"/>
          </a:xfrm>
        </p:spPr>
        <p:txBody>
          <a:bodyPr anchor="t">
            <a:normAutofit/>
          </a:bodyPr>
          <a:lstStyle>
            <a:lvl1pPr algn="l">
              <a:defRPr sz="4500" b="1" i="0">
                <a:solidFill>
                  <a:srgbClr val="004994"/>
                </a:solidFill>
              </a:defRPr>
            </a:lvl1pPr>
          </a:lstStyle>
          <a:p>
            <a:r>
              <a:rPr lang="en-US" dirty="0"/>
              <a:t>Click to edit the style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4CB6C60-DD13-3F1E-1E12-6DCA874FE65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7520" y="3188906"/>
            <a:ext cx="8858794" cy="1714315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the subtitle master style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3DB074F5-B59C-12E8-D558-D2BB359177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0A8279E6-08B4-601D-5B6D-14D2F46CA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pl/en</a:t>
            </a:r>
          </a:p>
        </p:txBody>
      </p:sp>
      <p:pic>
        <p:nvPicPr>
          <p:cNvPr id="256" name="Grafika 255">
            <a:extLst>
              <a:ext uri="{FF2B5EF4-FFF2-40B4-BE49-F238E27FC236}">
                <a16:creationId xmlns:a16="http://schemas.microsoft.com/office/drawing/2014/main" id="{32ED4E1F-D7AE-FA65-7702-2E2C6804ED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17519" y="365125"/>
            <a:ext cx="2041071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4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7BDB6D-FAFE-D55A-C9A0-36F6C6444F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the style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9D04B6-392D-148E-849C-E1220B7516D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687266"/>
            <a:ext cx="11038114" cy="175227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en-US" dirty="0"/>
              <a:t>Click to edit master text styles</a:t>
            </a:r>
            <a:endParaRPr lang="pl-PL" dirty="0"/>
          </a:p>
          <a:p>
            <a:pPr lvl="1"/>
            <a:r>
              <a:rPr lang="pl-PL" dirty="0"/>
              <a:t>Second </a:t>
            </a:r>
            <a:r>
              <a:rPr lang="pl-PL" dirty="0" err="1"/>
              <a:t>level</a:t>
            </a:r>
            <a:endParaRPr lang="pl-PL" dirty="0"/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A6EDD5D1-20A9-346B-E691-9B79BF3C4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28928A6-E522-78EB-CDD5-54D18ADC7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pl/en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C1918521-3A08-4BFC-6FED-EEAFB2E59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65125"/>
            <a:ext cx="2041071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8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DE2528-79E9-DBA6-3437-B785C663DC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the style</a:t>
            </a:r>
            <a:endParaRPr lang="pl-PL" dirty="0"/>
          </a:p>
        </p:txBody>
      </p:sp>
      <p:sp>
        <p:nvSpPr>
          <p:cNvPr id="3" name="Symbol zastępczy numeru slajdu 5">
            <a:extLst>
              <a:ext uri="{FF2B5EF4-FFF2-40B4-BE49-F238E27FC236}">
                <a16:creationId xmlns:a16="http://schemas.microsoft.com/office/drawing/2014/main" id="{F9E81E23-B5C2-58B5-670E-CDE79B468B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D19BFD-AEEF-0A52-3D7C-FBD53529C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pl/en</a:t>
            </a:r>
          </a:p>
        </p:txBody>
      </p:sp>
      <p:pic>
        <p:nvPicPr>
          <p:cNvPr id="5" name="Grafika 4">
            <a:extLst>
              <a:ext uri="{FF2B5EF4-FFF2-40B4-BE49-F238E27FC236}">
                <a16:creationId xmlns:a16="http://schemas.microsoft.com/office/drawing/2014/main" id="{05B93B00-4EDD-05FF-7A1B-35D2EE42CE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65125"/>
            <a:ext cx="2041071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78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Tylko tytuł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DE2528-79E9-DBA6-3437-B785C663DC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the style</a:t>
            </a:r>
          </a:p>
        </p:txBody>
      </p:sp>
      <p:sp>
        <p:nvSpPr>
          <p:cNvPr id="3" name="Symbol zastępczy numeru slajdu 5">
            <a:extLst>
              <a:ext uri="{FF2B5EF4-FFF2-40B4-BE49-F238E27FC236}">
                <a16:creationId xmlns:a16="http://schemas.microsoft.com/office/drawing/2014/main" id="{F9E81E23-B5C2-58B5-670E-CDE79B468B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D19BFD-AEEF-0A52-3D7C-FBD53529CF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www.imdik.pan.pl</a:t>
            </a: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70D9792A-B6BC-0A80-41A8-1F900034DD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199" y="365125"/>
            <a:ext cx="2005013" cy="28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97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Końcowy 0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E878B5-00FF-E6DD-39CE-129B765485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7520" y="2939795"/>
            <a:ext cx="8858794" cy="875475"/>
          </a:xfrm>
        </p:spPr>
        <p:txBody>
          <a:bodyPr anchor="t">
            <a:normAutofit/>
          </a:bodyPr>
          <a:lstStyle>
            <a:lvl1pPr algn="l">
              <a:defRPr sz="4500" b="1" i="0">
                <a:solidFill>
                  <a:srgbClr val="004994"/>
                </a:solidFill>
              </a:defRPr>
            </a:lvl1pPr>
          </a:lstStyle>
          <a:p>
            <a:r>
              <a:rPr lang="en-US" dirty="0"/>
              <a:t>Thank</a:t>
            </a:r>
            <a:r>
              <a:rPr lang="pl-PL" dirty="0"/>
              <a:t>s </a:t>
            </a:r>
            <a:r>
              <a:rPr lang="en-US" dirty="0"/>
              <a:t>for your attention</a:t>
            </a:r>
            <a:r>
              <a:rPr lang="pl-PL" dirty="0"/>
              <a:t>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4CB6C60-DD13-3F1E-1E12-6DCA874FE65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7520" y="4725098"/>
            <a:ext cx="8858794" cy="153888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000">
                <a:solidFill>
                  <a:srgbClr val="00499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the style</a:t>
            </a:r>
            <a:endParaRPr lang="pl-PL" dirty="0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5869BB32-6380-1266-9D68-B6821FAB43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FF43892A-C182-CE49-91FA-FADD0339A4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pl/en</a:t>
            </a: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4E41C270-5F28-6CB4-2BF9-B1789EEE67B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17519" y="4205605"/>
            <a:ext cx="2041071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47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71B7ED3-4275-4860-6850-EECB0F4D1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6851"/>
            <a:ext cx="11038114" cy="4431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dirty="0"/>
              <a:t>Click to edit the style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4B966F-237A-8489-CBCA-1AA9099FA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87266"/>
            <a:ext cx="11038114" cy="1752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  <a:endParaRPr lang="pl-PL" dirty="0"/>
          </a:p>
          <a:p>
            <a:pPr lvl="1"/>
            <a:r>
              <a:rPr lang="pl-PL" dirty="0"/>
              <a:t>Second </a:t>
            </a:r>
            <a:r>
              <a:rPr lang="pl-PL" dirty="0" err="1"/>
              <a:t>level</a:t>
            </a:r>
            <a:endParaRPr lang="pl-PL" dirty="0"/>
          </a:p>
          <a:p>
            <a:pPr lvl="2"/>
            <a:r>
              <a:rPr lang="pl-PL" dirty="0"/>
              <a:t>Third </a:t>
            </a:r>
            <a:r>
              <a:rPr lang="pl-PL" dirty="0" err="1"/>
              <a:t>level</a:t>
            </a:r>
            <a:endParaRPr lang="pl-PL" dirty="0"/>
          </a:p>
          <a:p>
            <a:pPr lvl="3"/>
            <a:r>
              <a:rPr lang="pl-PL" dirty="0" err="1"/>
              <a:t>Fourth</a:t>
            </a:r>
            <a:r>
              <a:rPr lang="pl-PL" dirty="0"/>
              <a:t> </a:t>
            </a:r>
            <a:r>
              <a:rPr lang="pl-PL" dirty="0" err="1"/>
              <a:t>level</a:t>
            </a:r>
            <a:endParaRPr lang="pl-PL" dirty="0"/>
          </a:p>
          <a:p>
            <a:pPr lvl="4"/>
            <a:r>
              <a:rPr lang="pl-PL" dirty="0" err="1"/>
              <a:t>Fifth</a:t>
            </a:r>
            <a:r>
              <a:rPr lang="pl-PL" dirty="0"/>
              <a:t> </a:t>
            </a:r>
            <a:r>
              <a:rPr lang="pl-PL" dirty="0" err="1"/>
              <a:t>level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49AD47-064F-3713-1A9E-9FABFD0CD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2820" y="6455664"/>
            <a:ext cx="743494" cy="265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018CE0-0E90-44C7-B3E2-FECDCA5937BD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9" name="Symbol zastępczy daty 3">
            <a:extLst>
              <a:ext uri="{FF2B5EF4-FFF2-40B4-BE49-F238E27FC236}">
                <a16:creationId xmlns:a16="http://schemas.microsoft.com/office/drawing/2014/main" id="{49D3E84D-73F1-EF97-FDD7-9743F42DE6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55664"/>
            <a:ext cx="2743200" cy="265811"/>
          </a:xfrm>
          <a:prstGeom prst="rect">
            <a:avLst/>
          </a:prstGeom>
        </p:spPr>
        <p:txBody>
          <a:bodyPr/>
          <a:lstStyle>
            <a:lvl1pPr>
              <a:defRPr sz="1000" b="1">
                <a:solidFill>
                  <a:srgbClr val="0049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pl/en</a:t>
            </a:r>
          </a:p>
        </p:txBody>
      </p:sp>
    </p:spTree>
    <p:extLst>
      <p:ext uri="{BB962C8B-B14F-4D97-AF65-F5344CB8AC3E}">
        <p14:creationId xmlns:p14="http://schemas.microsoft.com/office/powerpoint/2010/main" val="87284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8" r:id="rId4"/>
    <p:sldLayoutId id="2147483657" r:id="rId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499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D41236-23DE-B536-91C2-6026A3739A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85CC6E4-A88F-AF34-8B0C-653B41A0C5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127FE48-43B6-DAA5-910C-C0AEFC4B0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1</a:t>
            </a:fld>
            <a:endParaRPr lang="pl-PL" dirty="0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39DA5A9-518F-45E9-AB6D-4A3948A31CB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 dirty="0"/>
              <a:t>www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imdik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pan</a:t>
            </a:r>
            <a:r>
              <a:rPr lang="pl-PL" dirty="0">
                <a:solidFill>
                  <a:srgbClr val="E4032E"/>
                </a:solidFill>
              </a:rPr>
              <a:t>.</a:t>
            </a:r>
            <a:r>
              <a:rPr lang="pl-PL" dirty="0"/>
              <a:t>pl/en</a:t>
            </a:r>
          </a:p>
        </p:txBody>
      </p:sp>
    </p:spTree>
    <p:extLst>
      <p:ext uri="{BB962C8B-B14F-4D97-AF65-F5344CB8AC3E}">
        <p14:creationId xmlns:p14="http://schemas.microsoft.com/office/powerpoint/2010/main" val="1729426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170689-144F-36B7-B8CE-C6D68C611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A9F2D7-0A4F-AF3A-596D-43FC029F9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10B4ED2-B6C1-C362-DF6A-CB2D539BE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2</a:t>
            </a:fld>
            <a:endParaRPr lang="pl-PL" dirty="0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E97C0E3-76B1-F172-EB8A-4E1214B0F6F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/>
              <a:t>www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imdik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pan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pl/en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7168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D3903B-18D0-B03C-59DA-DDD6290D7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FFA1582-9620-582B-B1E2-8DB2A888E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EF7B3B-1062-4619-5CA3-5338F902034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/>
              <a:t>www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imdik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pan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pl/en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076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EB6735-20E8-080C-E8C1-44986885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3C6602B3-921B-D8E2-BF12-E5F02694A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2E0D066-9FD9-491D-4E92-F9A1E3A959A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 dirty="0"/>
              <a:t>www.imdik.pan.pl/en</a:t>
            </a:r>
          </a:p>
        </p:txBody>
      </p:sp>
    </p:spTree>
    <p:extLst>
      <p:ext uri="{BB962C8B-B14F-4D97-AF65-F5344CB8AC3E}">
        <p14:creationId xmlns:p14="http://schemas.microsoft.com/office/powerpoint/2010/main" val="1117545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2F1C0F-3ADA-CFEF-8577-27E3AD4CE1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A66E425-BE6E-DE67-A28A-B88CB6B490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EF1DC2D-ADA7-EA5D-C3D4-E0B933178E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F018CE0-0E90-44C7-B3E2-FECDCA5937BD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51E48BE-5013-E947-832F-97DB90BD648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pl-PL"/>
              <a:t>www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imdik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pan</a:t>
            </a:r>
            <a:r>
              <a:rPr lang="pl-PL">
                <a:solidFill>
                  <a:srgbClr val="E4032E"/>
                </a:solidFill>
              </a:rPr>
              <a:t>.</a:t>
            </a:r>
            <a:r>
              <a:rPr lang="pl-PL"/>
              <a:t>pl/en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8076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 2013 — 2022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 2013 — 2022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50</Words>
  <Application>Microsoft Office PowerPoint</Application>
  <PresentationFormat>Panoramiczny</PresentationFormat>
  <Paragraphs>10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8" baseType="lpstr">
      <vt:lpstr>Arial</vt:lpstr>
      <vt:lpstr>Calibri</vt:lpstr>
      <vt:lpstr>Motyw pakietu Office 2013 — 2022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Marcin Bareja</dc:creator>
  <cp:lastModifiedBy>Dorota Seidler</cp:lastModifiedBy>
  <cp:revision>2</cp:revision>
  <dcterms:created xsi:type="dcterms:W3CDTF">2022-12-13T07:48:40Z</dcterms:created>
  <dcterms:modified xsi:type="dcterms:W3CDTF">2023-07-07T15:34:19Z</dcterms:modified>
</cp:coreProperties>
</file>