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57" r:id="rId4"/>
    <p:sldId id="261" r:id="rId5"/>
    <p:sldId id="26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032E"/>
    <a:srgbClr val="0049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CDD75D-8491-4528-A824-CBAA2D211DEF}" v="6" dt="2023-02-23T22:14:44.1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7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308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in Bareja" userId="9eb0e1ac-84fb-4de2-955d-104b7f161838" providerId="ADAL" clId="{CE0F0692-1BBF-4D57-8686-8812643EB9E5}"/>
    <pc:docChg chg="custSel addSld delSld modSld sldOrd modMainMaster">
      <pc:chgData name="Marcin Bareja" userId="9eb0e1ac-84fb-4de2-955d-104b7f161838" providerId="ADAL" clId="{CE0F0692-1BBF-4D57-8686-8812643EB9E5}" dt="2022-12-13T10:15:30.935" v="126" actId="20577"/>
      <pc:docMkLst>
        <pc:docMk/>
      </pc:docMkLst>
      <pc:sldChg chg="addSp delSp modSp del">
        <pc:chgData name="Marcin Bareja" userId="9eb0e1ac-84fb-4de2-955d-104b7f161838" providerId="ADAL" clId="{CE0F0692-1BBF-4D57-8686-8812643EB9E5}" dt="2022-12-13T10:07:58.149" v="29" actId="47"/>
        <pc:sldMkLst>
          <pc:docMk/>
          <pc:sldMk cId="550901641" sldId="256"/>
        </pc:sldMkLst>
        <pc:spChg chg="del">
          <ac:chgData name="Marcin Bareja" userId="9eb0e1ac-84fb-4de2-955d-104b7f161838" providerId="ADAL" clId="{CE0F0692-1BBF-4D57-8686-8812643EB9E5}" dt="2022-12-13T08:21:46.275" v="0"/>
          <ac:spMkLst>
            <pc:docMk/>
            <pc:sldMk cId="550901641" sldId="256"/>
            <ac:spMk id="2" creationId="{D19D7833-6058-3BEA-AD9B-F991E02C0121}"/>
          </ac:spMkLst>
        </pc:spChg>
        <pc:spChg chg="del">
          <ac:chgData name="Marcin Bareja" userId="9eb0e1ac-84fb-4de2-955d-104b7f161838" providerId="ADAL" clId="{CE0F0692-1BBF-4D57-8686-8812643EB9E5}" dt="2022-12-13T08:21:46.275" v="0"/>
          <ac:spMkLst>
            <pc:docMk/>
            <pc:sldMk cId="550901641" sldId="256"/>
            <ac:spMk id="3" creationId="{1E969310-0614-08C3-15F2-340B929B11EC}"/>
          </ac:spMkLst>
        </pc:spChg>
        <pc:spChg chg="add mod">
          <ac:chgData name="Marcin Bareja" userId="9eb0e1ac-84fb-4de2-955d-104b7f161838" providerId="ADAL" clId="{CE0F0692-1BBF-4D57-8686-8812643EB9E5}" dt="2022-12-13T08:21:46.275" v="0"/>
          <ac:spMkLst>
            <pc:docMk/>
            <pc:sldMk cId="550901641" sldId="256"/>
            <ac:spMk id="4" creationId="{EFF7386C-4F05-2185-3ECF-A484E3D5B92E}"/>
          </ac:spMkLst>
        </pc:spChg>
        <pc:spChg chg="add mod">
          <ac:chgData name="Marcin Bareja" userId="9eb0e1ac-84fb-4de2-955d-104b7f161838" providerId="ADAL" clId="{CE0F0692-1BBF-4D57-8686-8812643EB9E5}" dt="2022-12-13T08:21:46.275" v="0"/>
          <ac:spMkLst>
            <pc:docMk/>
            <pc:sldMk cId="550901641" sldId="256"/>
            <ac:spMk id="5" creationId="{14217B4B-704B-E4E0-A367-E639E357CA34}"/>
          </ac:spMkLst>
        </pc:spChg>
      </pc:sldChg>
      <pc:sldChg chg="new">
        <pc:chgData name="Marcin Bareja" userId="9eb0e1ac-84fb-4de2-955d-104b7f161838" providerId="ADAL" clId="{CE0F0692-1BBF-4D57-8686-8812643EB9E5}" dt="2022-12-13T10:07:56.538" v="28" actId="680"/>
        <pc:sldMkLst>
          <pc:docMk/>
          <pc:sldMk cId="1231747905" sldId="257"/>
        </pc:sldMkLst>
      </pc:sldChg>
      <pc:sldChg chg="new del setBg">
        <pc:chgData name="Marcin Bareja" userId="9eb0e1ac-84fb-4de2-955d-104b7f161838" providerId="ADAL" clId="{CE0F0692-1BBF-4D57-8686-8812643EB9E5}" dt="2022-12-13T10:06:35.659" v="13" actId="47"/>
        <pc:sldMkLst>
          <pc:docMk/>
          <pc:sldMk cId="4288377137" sldId="257"/>
        </pc:sldMkLst>
      </pc:sldChg>
      <pc:sldChg chg="new del">
        <pc:chgData name="Marcin Bareja" userId="9eb0e1ac-84fb-4de2-955d-104b7f161838" providerId="ADAL" clId="{CE0F0692-1BBF-4D57-8686-8812643EB9E5}" dt="2022-12-13T10:12:27.179" v="35" actId="47"/>
        <pc:sldMkLst>
          <pc:docMk/>
          <pc:sldMk cId="296942508" sldId="258"/>
        </pc:sldMkLst>
      </pc:sldChg>
      <pc:sldChg chg="new ord">
        <pc:chgData name="Marcin Bareja" userId="9eb0e1ac-84fb-4de2-955d-104b7f161838" providerId="ADAL" clId="{CE0F0692-1BBF-4D57-8686-8812643EB9E5}" dt="2022-12-13T10:15:04.325" v="102"/>
        <pc:sldMkLst>
          <pc:docMk/>
          <pc:sldMk cId="1729426434" sldId="258"/>
        </pc:sldMkLst>
      </pc:sldChg>
      <pc:sldChg chg="addSp delSp modSp del">
        <pc:chgData name="Marcin Bareja" userId="9eb0e1ac-84fb-4de2-955d-104b7f161838" providerId="ADAL" clId="{CE0F0692-1BBF-4D57-8686-8812643EB9E5}" dt="2022-12-13T08:22:11.634" v="3" actId="47"/>
        <pc:sldMkLst>
          <pc:docMk/>
          <pc:sldMk cId="3224109237" sldId="258"/>
        </pc:sldMkLst>
        <pc:spChg chg="del">
          <ac:chgData name="Marcin Bareja" userId="9eb0e1ac-84fb-4de2-955d-104b7f161838" providerId="ADAL" clId="{CE0F0692-1BBF-4D57-8686-8812643EB9E5}" dt="2022-12-13T08:21:49.477" v="1"/>
          <ac:spMkLst>
            <pc:docMk/>
            <pc:sldMk cId="3224109237" sldId="258"/>
            <ac:spMk id="2" creationId="{AB31F8BF-9496-5EB4-78AE-666601A9CE79}"/>
          </ac:spMkLst>
        </pc:spChg>
        <pc:spChg chg="del">
          <ac:chgData name="Marcin Bareja" userId="9eb0e1ac-84fb-4de2-955d-104b7f161838" providerId="ADAL" clId="{CE0F0692-1BBF-4D57-8686-8812643EB9E5}" dt="2022-12-13T08:21:49.477" v="1"/>
          <ac:spMkLst>
            <pc:docMk/>
            <pc:sldMk cId="3224109237" sldId="258"/>
            <ac:spMk id="3" creationId="{290EAA02-2EC7-8F63-56FD-E680CB311DAE}"/>
          </ac:spMkLst>
        </pc:spChg>
        <pc:spChg chg="add mod">
          <ac:chgData name="Marcin Bareja" userId="9eb0e1ac-84fb-4de2-955d-104b7f161838" providerId="ADAL" clId="{CE0F0692-1BBF-4D57-8686-8812643EB9E5}" dt="2022-12-13T08:21:49.477" v="1"/>
          <ac:spMkLst>
            <pc:docMk/>
            <pc:sldMk cId="3224109237" sldId="258"/>
            <ac:spMk id="4" creationId="{9F0B084C-283A-7D5F-CD00-D9B0031E6EF6}"/>
          </ac:spMkLst>
        </pc:spChg>
        <pc:spChg chg="add mod">
          <ac:chgData name="Marcin Bareja" userId="9eb0e1ac-84fb-4de2-955d-104b7f161838" providerId="ADAL" clId="{CE0F0692-1BBF-4D57-8686-8812643EB9E5}" dt="2022-12-13T08:21:49.477" v="1"/>
          <ac:spMkLst>
            <pc:docMk/>
            <pc:sldMk cId="3224109237" sldId="258"/>
            <ac:spMk id="5" creationId="{CA58DAB4-17C8-4DE8-84C7-4635CF46E1BF}"/>
          </ac:spMkLst>
        </pc:spChg>
      </pc:sldChg>
      <pc:sldChg chg="del">
        <pc:chgData name="Marcin Bareja" userId="9eb0e1ac-84fb-4de2-955d-104b7f161838" providerId="ADAL" clId="{CE0F0692-1BBF-4D57-8686-8812643EB9E5}" dt="2022-12-13T08:22:17.576" v="5" actId="47"/>
        <pc:sldMkLst>
          <pc:docMk/>
          <pc:sldMk cId="1188338111" sldId="259"/>
        </pc:sldMkLst>
      </pc:sldChg>
      <pc:sldChg chg="new">
        <pc:chgData name="Marcin Bareja" userId="9eb0e1ac-84fb-4de2-955d-104b7f161838" providerId="ADAL" clId="{CE0F0692-1BBF-4D57-8686-8812643EB9E5}" dt="2022-12-13T10:15:11.977" v="103" actId="680"/>
        <pc:sldMkLst>
          <pc:docMk/>
          <pc:sldMk cId="2042456697" sldId="259"/>
        </pc:sldMkLst>
      </pc:sldChg>
      <pc:sldChg chg="new del">
        <pc:chgData name="Marcin Bareja" userId="9eb0e1ac-84fb-4de2-955d-104b7f161838" providerId="ADAL" clId="{CE0F0692-1BBF-4D57-8686-8812643EB9E5}" dt="2022-12-13T08:22:16.378" v="4" actId="47"/>
        <pc:sldMkLst>
          <pc:docMk/>
          <pc:sldMk cId="1842858791" sldId="260"/>
        </pc:sldMkLst>
      </pc:sldChg>
      <pc:sldChg chg="modSp new mod ord">
        <pc:chgData name="Marcin Bareja" userId="9eb0e1ac-84fb-4de2-955d-104b7f161838" providerId="ADAL" clId="{CE0F0692-1BBF-4D57-8686-8812643EB9E5}" dt="2022-12-13T10:15:30.935" v="126" actId="20577"/>
        <pc:sldMkLst>
          <pc:docMk/>
          <pc:sldMk cId="3317887393" sldId="260"/>
        </pc:sldMkLst>
        <pc:spChg chg="mod">
          <ac:chgData name="Marcin Bareja" userId="9eb0e1ac-84fb-4de2-955d-104b7f161838" providerId="ADAL" clId="{CE0F0692-1BBF-4D57-8686-8812643EB9E5}" dt="2022-12-13T10:15:30.935" v="126" actId="20577"/>
          <ac:spMkLst>
            <pc:docMk/>
            <pc:sldMk cId="3317887393" sldId="260"/>
            <ac:spMk id="2" creationId="{4540E39A-25D0-9FFA-D8CD-D9600FFF25D0}"/>
          </ac:spMkLst>
        </pc:spChg>
      </pc:sldChg>
      <pc:sldMasterChg chg="delSp modSp mod delSldLayout modSldLayout">
        <pc:chgData name="Marcin Bareja" userId="9eb0e1ac-84fb-4de2-955d-104b7f161838" providerId="ADAL" clId="{CE0F0692-1BBF-4D57-8686-8812643EB9E5}" dt="2022-12-13T10:14:42.531" v="99" actId="113"/>
        <pc:sldMasterMkLst>
          <pc:docMk/>
          <pc:sldMasterMk cId="872849620" sldId="2147483648"/>
        </pc:sldMasterMkLst>
        <pc:spChg chg="del">
          <ac:chgData name="Marcin Bareja" userId="9eb0e1ac-84fb-4de2-955d-104b7f161838" providerId="ADAL" clId="{CE0F0692-1BBF-4D57-8686-8812643EB9E5}" dt="2022-12-13T10:09:08.895" v="33" actId="478"/>
          <ac:spMkLst>
            <pc:docMk/>
            <pc:sldMasterMk cId="872849620" sldId="2147483648"/>
            <ac:spMk id="4" creationId="{169A07A7-2444-C135-9E95-B59596815E75}"/>
          </ac:spMkLst>
        </pc:spChg>
        <pc:spChg chg="mod">
          <ac:chgData name="Marcin Bareja" userId="9eb0e1ac-84fb-4de2-955d-104b7f161838" providerId="ADAL" clId="{CE0F0692-1BBF-4D57-8686-8812643EB9E5}" dt="2022-12-13T10:14:42.531" v="99" actId="113"/>
          <ac:spMkLst>
            <pc:docMk/>
            <pc:sldMasterMk cId="872849620" sldId="2147483648"/>
            <ac:spMk id="6" creationId="{9F49AD47-064F-3713-1A9E-9FABFD0CDCAA}"/>
          </ac:spMkLst>
        </pc:spChg>
        <pc:spChg chg="mod">
          <ac:chgData name="Marcin Bareja" userId="9eb0e1ac-84fb-4de2-955d-104b7f161838" providerId="ADAL" clId="{CE0F0692-1BBF-4D57-8686-8812643EB9E5}" dt="2022-12-13T10:14:38.013" v="98"/>
          <ac:spMkLst>
            <pc:docMk/>
            <pc:sldMasterMk cId="872849620" sldId="2147483648"/>
            <ac:spMk id="9" creationId="{49D3E84D-73F1-EF97-FDD7-9743F42DE659}"/>
          </ac:spMkLst>
        </pc:spChg>
        <pc:sldLayoutChg chg="addSp delSp modSp mod">
          <pc:chgData name="Marcin Bareja" userId="9eb0e1ac-84fb-4de2-955d-104b7f161838" providerId="ADAL" clId="{CE0F0692-1BBF-4D57-8686-8812643EB9E5}" dt="2022-12-13T10:14:33.877" v="97"/>
          <pc:sldLayoutMkLst>
            <pc:docMk/>
            <pc:sldMasterMk cId="872849620" sldId="2147483648"/>
            <pc:sldLayoutMk cId="1987414540" sldId="2147483649"/>
          </pc:sldLayoutMkLst>
          <pc:spChg chg="add mod">
            <ac:chgData name="Marcin Bareja" userId="9eb0e1ac-84fb-4de2-955d-104b7f161838" providerId="ADAL" clId="{CE0F0692-1BBF-4D57-8686-8812643EB9E5}" dt="2022-12-13T10:06:56.733" v="16"/>
            <ac:spMkLst>
              <pc:docMk/>
              <pc:sldMasterMk cId="872849620" sldId="2147483648"/>
              <pc:sldLayoutMk cId="1987414540" sldId="2147483649"/>
              <ac:spMk id="4" creationId="{3DB074F5-B59C-12E8-D558-D2BB35917719}"/>
            </ac:spMkLst>
          </pc:spChg>
          <pc:spChg chg="add mod">
            <ac:chgData name="Marcin Bareja" userId="9eb0e1ac-84fb-4de2-955d-104b7f161838" providerId="ADAL" clId="{CE0F0692-1BBF-4D57-8686-8812643EB9E5}" dt="2022-12-13T10:14:33.877" v="97"/>
            <ac:spMkLst>
              <pc:docMk/>
              <pc:sldMasterMk cId="872849620" sldId="2147483648"/>
              <pc:sldLayoutMk cId="1987414540" sldId="2147483649"/>
              <ac:spMk id="5" creationId="{0A8279E6-08B4-601D-5B6D-14D2F46CA897}"/>
            </ac:spMkLst>
          </pc:spChg>
          <pc:spChg chg="del">
            <ac:chgData name="Marcin Bareja" userId="9eb0e1ac-84fb-4de2-955d-104b7f161838" providerId="ADAL" clId="{CE0F0692-1BBF-4D57-8686-8812643EB9E5}" dt="2022-12-13T10:06:55.599" v="15" actId="478"/>
            <ac:spMkLst>
              <pc:docMk/>
              <pc:sldMasterMk cId="872849620" sldId="2147483648"/>
              <pc:sldLayoutMk cId="1987414540" sldId="2147483649"/>
              <ac:spMk id="6" creationId="{622975DF-193F-187B-5D1E-D4C84F9634C4}"/>
            </ac:spMkLst>
          </pc:spChg>
          <pc:spChg chg="del">
            <ac:chgData name="Marcin Bareja" userId="9eb0e1ac-84fb-4de2-955d-104b7f161838" providerId="ADAL" clId="{CE0F0692-1BBF-4D57-8686-8812643EB9E5}" dt="2022-12-13T10:06:54.175" v="14" actId="478"/>
            <ac:spMkLst>
              <pc:docMk/>
              <pc:sldMasterMk cId="872849620" sldId="2147483648"/>
              <pc:sldLayoutMk cId="1987414540" sldId="2147483649"/>
              <ac:spMk id="11" creationId="{96F3DE75-35D7-F81C-1CCD-9A121DC7ADB8}"/>
            </ac:spMkLst>
          </pc:spChg>
        </pc:sldLayoutChg>
        <pc:sldLayoutChg chg="addSp delSp modSp mod">
          <pc:chgData name="Marcin Bareja" userId="9eb0e1ac-84fb-4de2-955d-104b7f161838" providerId="ADAL" clId="{CE0F0692-1BBF-4D57-8686-8812643EB9E5}" dt="2022-12-13T10:14:30.669" v="96"/>
          <pc:sldLayoutMkLst>
            <pc:docMk/>
            <pc:sldMasterMk cId="872849620" sldId="2147483648"/>
            <pc:sldLayoutMk cId="2169985035" sldId="2147483650"/>
          </pc:sldLayoutMkLst>
          <pc:spChg chg="add mod">
            <ac:chgData name="Marcin Bareja" userId="9eb0e1ac-84fb-4de2-955d-104b7f161838" providerId="ADAL" clId="{CE0F0692-1BBF-4D57-8686-8812643EB9E5}" dt="2022-12-13T10:07:25.771" v="20"/>
            <ac:spMkLst>
              <pc:docMk/>
              <pc:sldMasterMk cId="872849620" sldId="2147483648"/>
              <pc:sldLayoutMk cId="2169985035" sldId="2147483650"/>
              <ac:spMk id="4" creationId="{A6EDD5D1-20A9-346B-E691-9B79BF3C4BC2}"/>
            </ac:spMkLst>
          </pc:spChg>
          <pc:spChg chg="add mod">
            <ac:chgData name="Marcin Bareja" userId="9eb0e1ac-84fb-4de2-955d-104b7f161838" providerId="ADAL" clId="{CE0F0692-1BBF-4D57-8686-8812643EB9E5}" dt="2022-12-13T10:14:30.669" v="96"/>
            <ac:spMkLst>
              <pc:docMk/>
              <pc:sldMasterMk cId="872849620" sldId="2147483648"/>
              <pc:sldLayoutMk cId="2169985035" sldId="2147483650"/>
              <ac:spMk id="5" creationId="{F28928A6-E522-78EB-CDD5-54D18ADC7D0C}"/>
            </ac:spMkLst>
          </pc:spChg>
          <pc:spChg chg="del">
            <ac:chgData name="Marcin Bareja" userId="9eb0e1ac-84fb-4de2-955d-104b7f161838" providerId="ADAL" clId="{CE0F0692-1BBF-4D57-8686-8812643EB9E5}" dt="2022-12-13T10:07:24.646" v="19" actId="478"/>
            <ac:spMkLst>
              <pc:docMk/>
              <pc:sldMasterMk cId="872849620" sldId="2147483648"/>
              <pc:sldLayoutMk cId="2169985035" sldId="2147483650"/>
              <ac:spMk id="6" creationId="{73355217-DFC9-6F7C-2B3E-BE08793E0C50}"/>
            </ac:spMkLst>
          </pc:spChg>
          <pc:spChg chg="del">
            <ac:chgData name="Marcin Bareja" userId="9eb0e1ac-84fb-4de2-955d-104b7f161838" providerId="ADAL" clId="{CE0F0692-1BBF-4D57-8686-8812643EB9E5}" dt="2022-12-13T10:07:23.455" v="18" actId="478"/>
            <ac:spMkLst>
              <pc:docMk/>
              <pc:sldMasterMk cId="872849620" sldId="2147483648"/>
              <pc:sldLayoutMk cId="2169985035" sldId="2147483650"/>
              <ac:spMk id="8" creationId="{EE342B19-A7D7-1E20-18FD-3C4E350865A5}"/>
            </ac:spMkLst>
          </pc:spChg>
        </pc:sldLayoutChg>
        <pc:sldLayoutChg chg="addSp delSp modSp mod">
          <pc:chgData name="Marcin Bareja" userId="9eb0e1ac-84fb-4de2-955d-104b7f161838" providerId="ADAL" clId="{CE0F0692-1BBF-4D57-8686-8812643EB9E5}" dt="2022-12-13T10:14:22.591" v="95" actId="20577"/>
          <pc:sldLayoutMkLst>
            <pc:docMk/>
            <pc:sldMasterMk cId="872849620" sldId="2147483648"/>
            <pc:sldLayoutMk cId="3674787388" sldId="2147483654"/>
          </pc:sldLayoutMkLst>
          <pc:spChg chg="add mod">
            <ac:chgData name="Marcin Bareja" userId="9eb0e1ac-84fb-4de2-955d-104b7f161838" providerId="ADAL" clId="{CE0F0692-1BBF-4D57-8686-8812643EB9E5}" dt="2022-12-13T10:07:37.219" v="24"/>
            <ac:spMkLst>
              <pc:docMk/>
              <pc:sldMasterMk cId="872849620" sldId="2147483648"/>
              <pc:sldLayoutMk cId="3674787388" sldId="2147483654"/>
              <ac:spMk id="3" creationId="{F9E81E23-B5C2-58B5-670E-CDE79B468B4A}"/>
            </ac:spMkLst>
          </pc:spChg>
          <pc:spChg chg="add mod">
            <ac:chgData name="Marcin Bareja" userId="9eb0e1ac-84fb-4de2-955d-104b7f161838" providerId="ADAL" clId="{CE0F0692-1BBF-4D57-8686-8812643EB9E5}" dt="2022-12-13T10:14:22.591" v="95" actId="20577"/>
            <ac:spMkLst>
              <pc:docMk/>
              <pc:sldMasterMk cId="872849620" sldId="2147483648"/>
              <pc:sldLayoutMk cId="3674787388" sldId="2147483654"/>
              <ac:spMk id="4" creationId="{ABD19BFD-AEEF-0A52-3D7C-FBD53529CF0C}"/>
            </ac:spMkLst>
          </pc:spChg>
          <pc:spChg chg="del">
            <ac:chgData name="Marcin Bareja" userId="9eb0e1ac-84fb-4de2-955d-104b7f161838" providerId="ADAL" clId="{CE0F0692-1BBF-4D57-8686-8812643EB9E5}" dt="2022-12-13T10:07:36.215" v="23" actId="478"/>
            <ac:spMkLst>
              <pc:docMk/>
              <pc:sldMasterMk cId="872849620" sldId="2147483648"/>
              <pc:sldLayoutMk cId="3674787388" sldId="2147483654"/>
              <ac:spMk id="5" creationId="{41AB5D2C-B2E0-FAB3-701E-11FA3D639F57}"/>
            </ac:spMkLst>
          </pc:spChg>
          <pc:spChg chg="del">
            <ac:chgData name="Marcin Bareja" userId="9eb0e1ac-84fb-4de2-955d-104b7f161838" providerId="ADAL" clId="{CE0F0692-1BBF-4D57-8686-8812643EB9E5}" dt="2022-12-13T10:07:35.135" v="22" actId="478"/>
            <ac:spMkLst>
              <pc:docMk/>
              <pc:sldMasterMk cId="872849620" sldId="2147483648"/>
              <pc:sldLayoutMk cId="3674787388" sldId="2147483654"/>
              <ac:spMk id="6" creationId="{1630953B-D443-9BE3-FD5B-49F112B8DEE8}"/>
            </ac:spMkLst>
          </pc:spChg>
        </pc:sldLayoutChg>
        <pc:sldLayoutChg chg="del">
          <pc:chgData name="Marcin Bareja" userId="9eb0e1ac-84fb-4de2-955d-104b7f161838" providerId="ADAL" clId="{CE0F0692-1BBF-4D57-8686-8812643EB9E5}" dt="2022-12-13T10:05:12.408" v="8" actId="2696"/>
          <pc:sldLayoutMkLst>
            <pc:docMk/>
            <pc:sldMasterMk cId="872849620" sldId="2147483648"/>
            <pc:sldLayoutMk cId="2009242766" sldId="2147483655"/>
          </pc:sldLayoutMkLst>
        </pc:sldLayoutChg>
        <pc:sldLayoutChg chg="del">
          <pc:chgData name="Marcin Bareja" userId="9eb0e1ac-84fb-4de2-955d-104b7f161838" providerId="ADAL" clId="{CE0F0692-1BBF-4D57-8686-8812643EB9E5}" dt="2022-12-13T10:05:12.402" v="7" actId="2696"/>
          <pc:sldLayoutMkLst>
            <pc:docMk/>
            <pc:sldMasterMk cId="872849620" sldId="2147483648"/>
            <pc:sldLayoutMk cId="2250659716" sldId="2147483656"/>
          </pc:sldLayoutMkLst>
        </pc:sldLayoutChg>
        <pc:sldLayoutChg chg="addSp delSp modSp mod">
          <pc:chgData name="Marcin Bareja" userId="9eb0e1ac-84fb-4de2-955d-104b7f161838" providerId="ADAL" clId="{CE0F0692-1BBF-4D57-8686-8812643EB9E5}" dt="2022-12-13T10:14:03.440" v="88" actId="207"/>
          <pc:sldLayoutMkLst>
            <pc:docMk/>
            <pc:sldMasterMk cId="872849620" sldId="2147483648"/>
            <pc:sldLayoutMk cId="3406472346" sldId="2147483657"/>
          </pc:sldLayoutMkLst>
          <pc:spChg chg="mod">
            <ac:chgData name="Marcin Bareja" userId="9eb0e1ac-84fb-4de2-955d-104b7f161838" providerId="ADAL" clId="{CE0F0692-1BBF-4D57-8686-8812643EB9E5}" dt="2022-12-13T10:13:46.768" v="85" actId="20577"/>
            <ac:spMkLst>
              <pc:docMk/>
              <pc:sldMasterMk cId="872849620" sldId="2147483648"/>
              <pc:sldLayoutMk cId="3406472346" sldId="2147483657"/>
              <ac:spMk id="3" creationId="{34CB6C60-DD13-3F1E-1E12-6DCA874FE65E}"/>
            </ac:spMkLst>
          </pc:spChg>
          <pc:spChg chg="add mod">
            <ac:chgData name="Marcin Bareja" userId="9eb0e1ac-84fb-4de2-955d-104b7f161838" providerId="ADAL" clId="{CE0F0692-1BBF-4D57-8686-8812643EB9E5}" dt="2022-12-13T10:07:48.451" v="27"/>
            <ac:spMkLst>
              <pc:docMk/>
              <pc:sldMasterMk cId="872849620" sldId="2147483648"/>
              <pc:sldLayoutMk cId="3406472346" sldId="2147483657"/>
              <ac:spMk id="4" creationId="{5869BB32-6380-1266-9D68-B6821FAB43F2}"/>
            </ac:spMkLst>
          </pc:spChg>
          <pc:spChg chg="add mod">
            <ac:chgData name="Marcin Bareja" userId="9eb0e1ac-84fb-4de2-955d-104b7f161838" providerId="ADAL" clId="{CE0F0692-1BBF-4D57-8686-8812643EB9E5}" dt="2022-12-13T10:14:03.440" v="88" actId="207"/>
            <ac:spMkLst>
              <pc:docMk/>
              <pc:sldMasterMk cId="872849620" sldId="2147483648"/>
              <pc:sldLayoutMk cId="3406472346" sldId="2147483657"/>
              <ac:spMk id="5" creationId="{FF43892A-C182-CE49-91FA-FADD0339A4EE}"/>
            </ac:spMkLst>
          </pc:spChg>
          <pc:spChg chg="del">
            <ac:chgData name="Marcin Bareja" userId="9eb0e1ac-84fb-4de2-955d-104b7f161838" providerId="ADAL" clId="{CE0F0692-1BBF-4D57-8686-8812643EB9E5}" dt="2022-12-13T10:07:47.415" v="26" actId="478"/>
            <ac:spMkLst>
              <pc:docMk/>
              <pc:sldMasterMk cId="872849620" sldId="2147483648"/>
              <pc:sldLayoutMk cId="3406472346" sldId="2147483657"/>
              <ac:spMk id="6" creationId="{622975DF-193F-187B-5D1E-D4C84F9634C4}"/>
            </ac:spMkLst>
          </pc:spChg>
          <pc:spChg chg="del">
            <ac:chgData name="Marcin Bareja" userId="9eb0e1ac-84fb-4de2-955d-104b7f161838" providerId="ADAL" clId="{CE0F0692-1BBF-4D57-8686-8812643EB9E5}" dt="2022-12-13T10:07:46.343" v="25" actId="478"/>
            <ac:spMkLst>
              <pc:docMk/>
              <pc:sldMasterMk cId="872849620" sldId="2147483648"/>
              <pc:sldLayoutMk cId="3406472346" sldId="2147483657"/>
              <ac:spMk id="11" creationId="{96F3DE75-35D7-F81C-1CCD-9A121DC7ADB8}"/>
            </ac:spMkLst>
          </pc:spChg>
        </pc:sldLayoutChg>
        <pc:sldLayoutChg chg="del">
          <pc:chgData name="Marcin Bareja" userId="9eb0e1ac-84fb-4de2-955d-104b7f161838" providerId="ADAL" clId="{CE0F0692-1BBF-4D57-8686-8812643EB9E5}" dt="2022-12-13T10:05:17.199" v="9" actId="2696"/>
          <pc:sldLayoutMkLst>
            <pc:docMk/>
            <pc:sldMasterMk cId="872849620" sldId="2147483648"/>
            <pc:sldLayoutMk cId="1321975893" sldId="2147483658"/>
          </pc:sldLayoutMkLst>
        </pc:sldLayoutChg>
        <pc:sldLayoutChg chg="del">
          <pc:chgData name="Marcin Bareja" userId="9eb0e1ac-84fb-4de2-955d-104b7f161838" providerId="ADAL" clId="{CE0F0692-1BBF-4D57-8686-8812643EB9E5}" dt="2022-12-13T10:05:18.136" v="10" actId="2696"/>
          <pc:sldLayoutMkLst>
            <pc:docMk/>
            <pc:sldMasterMk cId="872849620" sldId="2147483648"/>
            <pc:sldLayoutMk cId="4092077574" sldId="2147483659"/>
          </pc:sldLayoutMkLst>
        </pc:sldLayoutChg>
      </pc:sldMasterChg>
    </pc:docChg>
  </pc:docChgLst>
  <pc:docChgLst>
    <pc:chgData name="Marcin Bareja" userId="9eb0e1ac-84fb-4de2-955d-104b7f161838" providerId="ADAL" clId="{CFCDD75D-8491-4528-A824-CBAA2D211DEF}"/>
    <pc:docChg chg="addSld modSld modMainMaster">
      <pc:chgData name="Marcin Bareja" userId="9eb0e1ac-84fb-4de2-955d-104b7f161838" providerId="ADAL" clId="{CFCDD75D-8491-4528-A824-CBAA2D211DEF}" dt="2023-02-23T14:18:47.894" v="7" actId="680"/>
      <pc:docMkLst>
        <pc:docMk/>
      </pc:docMkLst>
      <pc:sldChg chg="new">
        <pc:chgData name="Marcin Bareja" userId="9eb0e1ac-84fb-4de2-955d-104b7f161838" providerId="ADAL" clId="{CFCDD75D-8491-4528-A824-CBAA2D211DEF}" dt="2023-02-23T14:18:47.894" v="7" actId="680"/>
        <pc:sldMkLst>
          <pc:docMk/>
          <pc:sldMk cId="2207342442" sldId="261"/>
        </pc:sldMkLst>
      </pc:sldChg>
      <pc:sldMasterChg chg="addSldLayout modSldLayout">
        <pc:chgData name="Marcin Bareja" userId="9eb0e1ac-84fb-4de2-955d-104b7f161838" providerId="ADAL" clId="{CFCDD75D-8491-4528-A824-CBAA2D211DEF}" dt="2023-02-23T14:18:06.132" v="6" actId="207"/>
        <pc:sldMasterMkLst>
          <pc:docMk/>
          <pc:sldMasterMk cId="872849620" sldId="2147483648"/>
        </pc:sldMasterMkLst>
        <pc:sldLayoutChg chg="modSp add mod modTransition setBg">
          <pc:chgData name="Marcin Bareja" userId="9eb0e1ac-84fb-4de2-955d-104b7f161838" providerId="ADAL" clId="{CFCDD75D-8491-4528-A824-CBAA2D211DEF}" dt="2023-02-23T14:18:06.132" v="6" actId="207"/>
          <pc:sldLayoutMkLst>
            <pc:docMk/>
            <pc:sldMasterMk cId="872849620" sldId="2147483648"/>
            <pc:sldLayoutMk cId="988974522" sldId="2147483658"/>
          </pc:sldLayoutMkLst>
          <pc:spChg chg="mod">
            <ac:chgData name="Marcin Bareja" userId="9eb0e1ac-84fb-4de2-955d-104b7f161838" providerId="ADAL" clId="{CFCDD75D-8491-4528-A824-CBAA2D211DEF}" dt="2023-02-23T14:17:51.628" v="4" actId="207"/>
            <ac:spMkLst>
              <pc:docMk/>
              <pc:sldMasterMk cId="872849620" sldId="2147483648"/>
              <pc:sldLayoutMk cId="988974522" sldId="2147483658"/>
              <ac:spMk id="2" creationId="{7CDE2528-79E9-DBA6-3437-B785C663DC47}"/>
            </ac:spMkLst>
          </pc:spChg>
          <pc:spChg chg="mod">
            <ac:chgData name="Marcin Bareja" userId="9eb0e1ac-84fb-4de2-955d-104b7f161838" providerId="ADAL" clId="{CFCDD75D-8491-4528-A824-CBAA2D211DEF}" dt="2023-02-23T14:18:06.132" v="6" actId="207"/>
            <ac:spMkLst>
              <pc:docMk/>
              <pc:sldMasterMk cId="872849620" sldId="2147483648"/>
              <pc:sldLayoutMk cId="988974522" sldId="2147483658"/>
              <ac:spMk id="3" creationId="{F9E81E23-B5C2-58B5-670E-CDE79B468B4A}"/>
            </ac:spMkLst>
          </pc:spChg>
          <pc:spChg chg="mod">
            <ac:chgData name="Marcin Bareja" userId="9eb0e1ac-84fb-4de2-955d-104b7f161838" providerId="ADAL" clId="{CFCDD75D-8491-4528-A824-CBAA2D211DEF}" dt="2023-02-23T14:18:01.004" v="5" actId="207"/>
            <ac:spMkLst>
              <pc:docMk/>
              <pc:sldMasterMk cId="872849620" sldId="2147483648"/>
              <pc:sldLayoutMk cId="988974522" sldId="2147483658"/>
              <ac:spMk id="4" creationId="{ABD19BFD-AEEF-0A52-3D7C-FBD53529CF0C}"/>
            </ac:spMkLst>
          </pc:spChg>
          <pc:picChg chg="mod">
            <ac:chgData name="Marcin Bareja" userId="9eb0e1ac-84fb-4de2-955d-104b7f161838" providerId="ADAL" clId="{CFCDD75D-8491-4528-A824-CBAA2D211DEF}" dt="2023-02-23T14:17:41.454" v="3" actId="207"/>
            <ac:picMkLst>
              <pc:docMk/>
              <pc:sldMasterMk cId="872849620" sldId="2147483648"/>
              <pc:sldLayoutMk cId="988974522" sldId="2147483658"/>
              <ac:picMk id="8" creationId="{50E21B8B-A8FA-A99B-249D-47032659BE53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BB269-0820-4E79-B36C-B6D31EBDE9B0}" type="datetimeFigureOut">
              <a:rPr lang="pl-PL" smtClean="0"/>
              <a:t>23.02.2023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1AE54-CADC-4BB3-9259-189EE7750BF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2416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0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E878B5-00FF-E6DD-39CE-129B765485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7520" y="2313431"/>
            <a:ext cx="8858794" cy="875475"/>
          </a:xfrm>
        </p:spPr>
        <p:txBody>
          <a:bodyPr anchor="t">
            <a:normAutofit/>
          </a:bodyPr>
          <a:lstStyle>
            <a:lvl1pPr algn="l">
              <a:defRPr sz="4500" b="1" i="0">
                <a:solidFill>
                  <a:srgbClr val="004994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4CB6C60-DD13-3F1E-1E12-6DCA874FE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7520" y="3188906"/>
            <a:ext cx="8858794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pic>
        <p:nvPicPr>
          <p:cNvPr id="10" name="Grafika 9">
            <a:extLst>
              <a:ext uri="{FF2B5EF4-FFF2-40B4-BE49-F238E27FC236}">
                <a16:creationId xmlns:a16="http://schemas.microsoft.com/office/drawing/2014/main" id="{AE3DE2D3-65C9-5568-5B04-C380A490D7A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17520" y="365125"/>
            <a:ext cx="2733675" cy="285750"/>
          </a:xfrm>
          <a:prstGeom prst="rect">
            <a:avLst/>
          </a:prstGeom>
        </p:spPr>
      </p:pic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3DB074F5-B59C-12E8-D558-D2BB359177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2820" y="6455664"/>
            <a:ext cx="743494" cy="265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49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018CE0-0E90-44C7-B3E2-FECDCA5937B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0A8279E6-08B4-601D-5B6D-14D2F46CA8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17520" y="6455664"/>
            <a:ext cx="2743200" cy="26581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0049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www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imdik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pan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pl</a:t>
            </a:r>
          </a:p>
        </p:txBody>
      </p:sp>
    </p:spTree>
    <p:extLst>
      <p:ext uri="{BB962C8B-B14F-4D97-AF65-F5344CB8AC3E}">
        <p14:creationId xmlns:p14="http://schemas.microsoft.com/office/powerpoint/2010/main" val="198741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7BDB6D-FAFE-D55A-C9A0-36F6C6444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9D04B6-392D-148E-849C-E1220B751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pic>
        <p:nvPicPr>
          <p:cNvPr id="7" name="Grafika 6">
            <a:extLst>
              <a:ext uri="{FF2B5EF4-FFF2-40B4-BE49-F238E27FC236}">
                <a16:creationId xmlns:a16="http://schemas.microsoft.com/office/drawing/2014/main" id="{3EDC665C-995C-1AD7-6BC3-D79FE8CB4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365125"/>
            <a:ext cx="2733675" cy="285750"/>
          </a:xfrm>
          <a:prstGeom prst="rect">
            <a:avLst/>
          </a:prstGeom>
        </p:spPr>
      </p:pic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A6EDD5D1-20A9-346B-E691-9B79BF3C4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2820" y="6455664"/>
            <a:ext cx="743494" cy="265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49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018CE0-0E90-44C7-B3E2-FECDCA5937B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F28928A6-E522-78EB-CDD5-54D18ADC7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55664"/>
            <a:ext cx="2743200" cy="26581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0049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www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imdik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pan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pl</a:t>
            </a:r>
          </a:p>
        </p:txBody>
      </p:sp>
    </p:spTree>
    <p:extLst>
      <p:ext uri="{BB962C8B-B14F-4D97-AF65-F5344CB8AC3E}">
        <p14:creationId xmlns:p14="http://schemas.microsoft.com/office/powerpoint/2010/main" val="216998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DE2528-79E9-DBA6-3437-B785C663D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50E21B8B-A8FA-A99B-249D-47032659BE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365125"/>
            <a:ext cx="2733675" cy="285750"/>
          </a:xfrm>
          <a:prstGeom prst="rect">
            <a:avLst/>
          </a:prstGeom>
        </p:spPr>
      </p:pic>
      <p:sp>
        <p:nvSpPr>
          <p:cNvPr id="3" name="Symbol zastępczy numeru slajdu 5">
            <a:extLst>
              <a:ext uri="{FF2B5EF4-FFF2-40B4-BE49-F238E27FC236}">
                <a16:creationId xmlns:a16="http://schemas.microsoft.com/office/drawing/2014/main" id="{F9E81E23-B5C2-58B5-670E-CDE79B468B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2820" y="6455664"/>
            <a:ext cx="743494" cy="265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49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018CE0-0E90-44C7-B3E2-FECDCA5937B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BD19BFD-AEEF-0A52-3D7C-FBD53529CF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55664"/>
            <a:ext cx="2743200" cy="26581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0049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www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imdik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pan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pl</a:t>
            </a:r>
          </a:p>
        </p:txBody>
      </p:sp>
    </p:spTree>
    <p:extLst>
      <p:ext uri="{BB962C8B-B14F-4D97-AF65-F5344CB8AC3E}">
        <p14:creationId xmlns:p14="http://schemas.microsoft.com/office/powerpoint/2010/main" val="3674787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1_Tylko tytuł 0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DE2528-79E9-DBA6-3437-B785C663D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50E21B8B-A8FA-A99B-249D-47032659BE5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200" y="365125"/>
            <a:ext cx="2733675" cy="285750"/>
          </a:xfrm>
          <a:prstGeom prst="rect">
            <a:avLst/>
          </a:prstGeom>
        </p:spPr>
      </p:pic>
      <p:sp>
        <p:nvSpPr>
          <p:cNvPr id="3" name="Symbol zastępczy numeru slajdu 5">
            <a:extLst>
              <a:ext uri="{FF2B5EF4-FFF2-40B4-BE49-F238E27FC236}">
                <a16:creationId xmlns:a16="http://schemas.microsoft.com/office/drawing/2014/main" id="{F9E81E23-B5C2-58B5-670E-CDE79B468B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2820" y="6455664"/>
            <a:ext cx="743494" cy="265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018CE0-0E90-44C7-B3E2-FECDCA5937B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BD19BFD-AEEF-0A52-3D7C-FBD53529CF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55664"/>
            <a:ext cx="2743200" cy="26581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www.imdik.pan.pl</a:t>
            </a:r>
          </a:p>
        </p:txBody>
      </p:sp>
    </p:spTree>
    <p:extLst>
      <p:ext uri="{BB962C8B-B14F-4D97-AF65-F5344CB8AC3E}">
        <p14:creationId xmlns:p14="http://schemas.microsoft.com/office/powerpoint/2010/main" val="98897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ońcowy 0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E878B5-00FF-E6DD-39CE-129B765485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7520" y="2939795"/>
            <a:ext cx="8858794" cy="875475"/>
          </a:xfrm>
        </p:spPr>
        <p:txBody>
          <a:bodyPr anchor="t">
            <a:normAutofit/>
          </a:bodyPr>
          <a:lstStyle>
            <a:lvl1pPr algn="l">
              <a:defRPr sz="4500" b="1" i="0">
                <a:solidFill>
                  <a:srgbClr val="004994"/>
                </a:solidFill>
              </a:defRPr>
            </a:lvl1pPr>
          </a:lstStyle>
          <a:p>
            <a:r>
              <a:rPr lang="pl-PL" dirty="0"/>
              <a:t>Dziękujemy za uwagę!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4CB6C60-DD13-3F1E-1E12-6DCA874FE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7520" y="4725098"/>
            <a:ext cx="8858794" cy="153888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000">
                <a:solidFill>
                  <a:srgbClr val="00499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</a:t>
            </a:r>
          </a:p>
        </p:txBody>
      </p:sp>
      <p:pic>
        <p:nvPicPr>
          <p:cNvPr id="10" name="Grafika 9">
            <a:extLst>
              <a:ext uri="{FF2B5EF4-FFF2-40B4-BE49-F238E27FC236}">
                <a16:creationId xmlns:a16="http://schemas.microsoft.com/office/drawing/2014/main" id="{AE3DE2D3-65C9-5568-5B04-C380A490D7A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17520" y="4205605"/>
            <a:ext cx="2733675" cy="285750"/>
          </a:xfrm>
          <a:prstGeom prst="rect">
            <a:avLst/>
          </a:prstGeom>
        </p:spPr>
      </p:pic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5869BB32-6380-1266-9D68-B6821FAB43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2820" y="6455664"/>
            <a:ext cx="743494" cy="265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49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018CE0-0E90-44C7-B3E2-FECDCA5937B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FF43892A-C182-CE49-91FA-FADD0339A4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17520" y="6455664"/>
            <a:ext cx="2743200" cy="26581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0049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www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imdik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pan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pl</a:t>
            </a:r>
          </a:p>
        </p:txBody>
      </p:sp>
    </p:spTree>
    <p:extLst>
      <p:ext uri="{BB962C8B-B14F-4D97-AF65-F5344CB8AC3E}">
        <p14:creationId xmlns:p14="http://schemas.microsoft.com/office/powerpoint/2010/main" val="340647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71B7ED3-4275-4860-6850-EECB0F4D1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6851"/>
            <a:ext cx="11038114" cy="4431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4B966F-237A-8489-CBCA-1AA9099FA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87266"/>
            <a:ext cx="11038114" cy="1752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F49AD47-064F-3713-1A9E-9FABFD0CD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2820" y="6455664"/>
            <a:ext cx="743494" cy="265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0049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018CE0-0E90-44C7-B3E2-FECDCA5937B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9" name="Symbol zastępczy daty 3">
            <a:extLst>
              <a:ext uri="{FF2B5EF4-FFF2-40B4-BE49-F238E27FC236}">
                <a16:creationId xmlns:a16="http://schemas.microsoft.com/office/drawing/2014/main" id="{49D3E84D-73F1-EF97-FDD7-9743F42DE6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55664"/>
            <a:ext cx="2743200" cy="26581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0049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www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imdik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pan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pl</a:t>
            </a:r>
          </a:p>
        </p:txBody>
      </p:sp>
    </p:spTree>
    <p:extLst>
      <p:ext uri="{BB962C8B-B14F-4D97-AF65-F5344CB8AC3E}">
        <p14:creationId xmlns:p14="http://schemas.microsoft.com/office/powerpoint/2010/main" val="87284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8" r:id="rId4"/>
    <p:sldLayoutId id="2147483657" r:id="rId5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499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D41236-23DE-B536-91C2-6026A3739A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85CC6E4-A88F-AF34-8B0C-653B41A0C5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127FE48-43B6-DAA5-910C-C0AEFC4B0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018CE0-0E90-44C7-B3E2-FECDCA5937BD}" type="slidenum">
              <a:rPr lang="pl-PL" smtClean="0"/>
              <a:pPr/>
              <a:t>1</a:t>
            </a:fld>
            <a:endParaRPr lang="pl-PL" dirty="0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39DA5A9-518F-45E9-AB6D-4A3948A31CB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pl-PL"/>
              <a:t>www</a:t>
            </a:r>
            <a:r>
              <a:rPr lang="pl-PL">
                <a:solidFill>
                  <a:srgbClr val="E4032E"/>
                </a:solidFill>
              </a:rPr>
              <a:t>.</a:t>
            </a:r>
            <a:r>
              <a:rPr lang="pl-PL"/>
              <a:t>imdik</a:t>
            </a:r>
            <a:r>
              <a:rPr lang="pl-PL">
                <a:solidFill>
                  <a:srgbClr val="E4032E"/>
                </a:solidFill>
              </a:rPr>
              <a:t>.</a:t>
            </a:r>
            <a:r>
              <a:rPr lang="pl-PL"/>
              <a:t>pan</a:t>
            </a:r>
            <a:r>
              <a:rPr lang="pl-PL">
                <a:solidFill>
                  <a:srgbClr val="E4032E"/>
                </a:solidFill>
              </a:rPr>
              <a:t>.</a:t>
            </a:r>
            <a:r>
              <a:rPr lang="pl-PL"/>
              <a:t>pl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9426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C8FF37-E5DF-447F-D31C-F94B98455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4CAD6F-D7A5-D8EC-B63D-368E43085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BC99E6-7562-E37A-9E22-87C3CDBA2D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018CE0-0E90-44C7-B3E2-FECDCA5937BD}" type="slidenum">
              <a:rPr lang="pl-PL" smtClean="0"/>
              <a:pPr/>
              <a:t>2</a:t>
            </a:fld>
            <a:endParaRPr lang="pl-PL" dirty="0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5B2C2B4-E620-D226-CDE3-F3839888203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pl-PL"/>
              <a:t>www</a:t>
            </a:r>
            <a:r>
              <a:rPr lang="pl-PL">
                <a:solidFill>
                  <a:srgbClr val="E4032E"/>
                </a:solidFill>
              </a:rPr>
              <a:t>.</a:t>
            </a:r>
            <a:r>
              <a:rPr lang="pl-PL"/>
              <a:t>imdik</a:t>
            </a:r>
            <a:r>
              <a:rPr lang="pl-PL">
                <a:solidFill>
                  <a:srgbClr val="E4032E"/>
                </a:solidFill>
              </a:rPr>
              <a:t>.</a:t>
            </a:r>
            <a:r>
              <a:rPr lang="pl-PL"/>
              <a:t>pan</a:t>
            </a:r>
            <a:r>
              <a:rPr lang="pl-PL">
                <a:solidFill>
                  <a:srgbClr val="E4032E"/>
                </a:solidFill>
              </a:rPr>
              <a:t>.</a:t>
            </a:r>
            <a:r>
              <a:rPr lang="pl-PL"/>
              <a:t>pl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2456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46365-6064-C2E1-C7C1-66BAE1DAF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D58A2675-B61F-F118-4616-49E07A1E5E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018CE0-0E90-44C7-B3E2-FECDCA5937BD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8A80852-5B02-057A-BF81-5D8BF9E3BCE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pl-PL"/>
              <a:t>www.imdik.pan.pl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1747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0CA965-F786-56E3-55FC-5EC16FF9A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FAFE9B5B-7B33-52BC-55DF-4C213B015F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018CE0-0E90-44C7-B3E2-FECDCA5937BD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A25A48B-2444-F172-3763-CDD9C843BF7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pl-PL"/>
              <a:t>www.imdik.pan.pl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7342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40E39A-25D0-9FFA-D8CD-D9600FFF25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Dziękujemy za uwagę!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F4EB6AC-25C8-81A1-1295-0D34927620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F2D444C-1261-73BB-63C2-B62987553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018CE0-0E90-44C7-B3E2-FECDCA5937BD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7340A29-76D9-2CD2-D72D-FAB0623668A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pl-PL"/>
              <a:t>www</a:t>
            </a:r>
            <a:r>
              <a:rPr lang="pl-PL">
                <a:solidFill>
                  <a:srgbClr val="E4032E"/>
                </a:solidFill>
              </a:rPr>
              <a:t>.</a:t>
            </a:r>
            <a:r>
              <a:rPr lang="pl-PL"/>
              <a:t>imdik</a:t>
            </a:r>
            <a:r>
              <a:rPr lang="pl-PL">
                <a:solidFill>
                  <a:srgbClr val="E4032E"/>
                </a:solidFill>
              </a:rPr>
              <a:t>.</a:t>
            </a:r>
            <a:r>
              <a:rPr lang="pl-PL"/>
              <a:t>pan</a:t>
            </a:r>
            <a:r>
              <a:rPr lang="pl-PL">
                <a:solidFill>
                  <a:srgbClr val="E4032E"/>
                </a:solidFill>
              </a:rPr>
              <a:t>.</a:t>
            </a:r>
            <a:r>
              <a:rPr lang="pl-PL"/>
              <a:t>pl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788739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 2013 — 2022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 2013 — 2022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44</Words>
  <Application>Microsoft Office PowerPoint</Application>
  <PresentationFormat>Panoramiczny</PresentationFormat>
  <Paragraphs>11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8" baseType="lpstr">
      <vt:lpstr>Arial</vt:lpstr>
      <vt:lpstr>Calibri</vt:lpstr>
      <vt:lpstr>Motyw pakietu Office 2013 — 2022</vt:lpstr>
      <vt:lpstr>Prezentacja programu PowerPoint</vt:lpstr>
      <vt:lpstr>Prezentacja programu PowerPoint</vt:lpstr>
      <vt:lpstr>Prezentacja programu PowerPoint</vt:lpstr>
      <vt:lpstr>Prezentacja programu PowerPoint</vt:lpstr>
      <vt:lpstr>Dziękujemy za uwagę!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Marcin Bareja</dc:creator>
  <cp:lastModifiedBy>Marcin Bareja</cp:lastModifiedBy>
  <cp:revision>1</cp:revision>
  <dcterms:created xsi:type="dcterms:W3CDTF">2022-12-13T07:48:40Z</dcterms:created>
  <dcterms:modified xsi:type="dcterms:W3CDTF">2023-02-23T22:14:50Z</dcterms:modified>
</cp:coreProperties>
</file>